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359" r:id="rId5"/>
    <p:sldId id="361" r:id="rId6"/>
    <p:sldId id="362" r:id="rId7"/>
    <p:sldId id="363" r:id="rId8"/>
    <p:sldId id="390" r:id="rId9"/>
    <p:sldId id="391" r:id="rId10"/>
    <p:sldId id="393" r:id="rId11"/>
    <p:sldId id="367" r:id="rId12"/>
    <p:sldId id="380" r:id="rId13"/>
    <p:sldId id="366" r:id="rId14"/>
    <p:sldId id="384" r:id="rId15"/>
    <p:sldId id="386" r:id="rId16"/>
    <p:sldId id="388" r:id="rId17"/>
    <p:sldId id="387" r:id="rId18"/>
    <p:sldId id="389" r:id="rId19"/>
    <p:sldId id="371" r:id="rId20"/>
    <p:sldId id="407" r:id="rId21"/>
    <p:sldId id="410" r:id="rId22"/>
    <p:sldId id="409" r:id="rId23"/>
    <p:sldId id="411" r:id="rId24"/>
    <p:sldId id="406" r:id="rId25"/>
    <p:sldId id="382" r:id="rId26"/>
    <p:sldId id="394" r:id="rId27"/>
    <p:sldId id="395" r:id="rId28"/>
    <p:sldId id="396" r:id="rId29"/>
    <p:sldId id="404" r:id="rId30"/>
    <p:sldId id="412" r:id="rId31"/>
    <p:sldId id="413" r:id="rId32"/>
    <p:sldId id="414" r:id="rId33"/>
    <p:sldId id="397" r:id="rId34"/>
    <p:sldId id="398" r:id="rId35"/>
    <p:sldId id="399" r:id="rId36"/>
    <p:sldId id="402" r:id="rId37"/>
    <p:sldId id="403" r:id="rId38"/>
    <p:sldId id="400" r:id="rId39"/>
    <p:sldId id="375" r:id="rId40"/>
    <p:sldId id="383" r:id="rId41"/>
    <p:sldId id="401" r:id="rId42"/>
    <p:sldId id="379" r:id="rId43"/>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C5D3"/>
    <a:srgbClr val="2E8A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0778A-6868-4AE5-BF74-364FB2F9C475}" v="10" dt="2020-11-17T14:37:45.685"/>
    <p1510:client id="{0E7656E6-ACEF-45A7-90F1-206062CAF265}" v="228" dt="2020-11-17T08:27:18.324"/>
    <p1510:client id="{102569F5-7D06-4FEE-AE2C-808860776086}" v="1121" dt="2020-11-16T15:18:32.135"/>
    <p1510:client id="{1354EC80-4C13-1447-89A3-2BFF875B85F7}" v="1402" dt="2020-11-17T02:29:14.507"/>
    <p1510:client id="{229069DE-C0E8-48A6-8396-BCFC69658546}" v="3" dt="2020-11-17T13:22:08.997"/>
    <p1510:client id="{23198753-2F96-49C8-B7CC-8C325A62A590}" v="9" dt="2020-11-16T08:10:56.567"/>
    <p1510:client id="{357D9B11-3759-4F62-AB0F-CA63CE087C6F}" v="8" dt="2020-11-17T14:20:07.522"/>
    <p1510:client id="{3DA99F36-1C8B-4A23-9D36-2CA11B449B84}" v="85" dt="2020-11-16T08:18:45.829"/>
    <p1510:client id="{4D29633F-6C9C-4DD3-B051-52F54673A855}" v="926" dt="2020-11-16T10:14:09.141"/>
    <p1510:client id="{74F9493A-BFEE-4F11-852E-FEF04E08E632}" v="49" dt="2020-11-16T09:21:46.304"/>
    <p1510:client id="{782F4D83-8469-4DF2-A197-90C4E1D0B1D2}" v="7" dt="2020-11-17T14:06:07.061"/>
    <p1510:client id="{A6E30F7B-69C7-414B-9438-EE129D9AC7D2}" v="13" dt="2020-11-16T12:17:50.810"/>
    <p1510:client id="{AAA54057-A157-4D15-920A-10F71EA99479}" v="84" dt="2020-11-16T13:51:37.640"/>
    <p1510:client id="{BDBF6E94-E06A-462C-B016-9CD784712C36}" v="58" dt="2020-11-17T12:46:46.565"/>
    <p1510:client id="{FB9611B7-4D71-4D76-9060-CDEDD43DB32C}" v="1060" dt="2020-11-16T09:18:15.46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Siting" userId="S::e0554008@u.nus.edu::3fc1ad99-ee0b-481a-acf4-430c9b89b426" providerId="AD" clId="Web-{FB9611B7-4D71-4D76-9060-CDEDD43DB32C}"/>
    <pc:docChg chg="addSld delSld modSld sldOrd">
      <pc:chgData name="Dong Siting" userId="S::e0554008@u.nus.edu::3fc1ad99-ee0b-481a-acf4-430c9b89b426" providerId="AD" clId="Web-{FB9611B7-4D71-4D76-9060-CDEDD43DB32C}" dt="2020-11-16T09:18:15.466" v="1016" actId="1076"/>
      <pc:docMkLst>
        <pc:docMk/>
      </pc:docMkLst>
      <pc:sldChg chg="addSp">
        <pc:chgData name="Dong Siting" userId="S::e0554008@u.nus.edu::3fc1ad99-ee0b-481a-acf4-430c9b89b426" providerId="AD" clId="Web-{FB9611B7-4D71-4D76-9060-CDEDD43DB32C}" dt="2020-11-16T08:27:36.199" v="50"/>
        <pc:sldMkLst>
          <pc:docMk/>
          <pc:sldMk cId="4177849547" sldId="364"/>
        </pc:sldMkLst>
        <pc:grpChg chg="add">
          <ac:chgData name="Dong Siting" userId="S::e0554008@u.nus.edu::3fc1ad99-ee0b-481a-acf4-430c9b89b426" providerId="AD" clId="Web-{FB9611B7-4D71-4D76-9060-CDEDD43DB32C}" dt="2020-11-16T08:27:36.199" v="50"/>
          <ac:grpSpMkLst>
            <pc:docMk/>
            <pc:sldMk cId="4177849547" sldId="364"/>
            <ac:grpSpMk id="2" creationId="{00610C5B-E020-445D-9C89-6BE68F50A71C}"/>
          </ac:grpSpMkLst>
        </pc:grpChg>
      </pc:sldChg>
      <pc:sldChg chg="addSp delSp modSp ord">
        <pc:chgData name="Dong Siting" userId="S::e0554008@u.nus.edu::3fc1ad99-ee0b-481a-acf4-430c9b89b426" providerId="AD" clId="Web-{FB9611B7-4D71-4D76-9060-CDEDD43DB32C}" dt="2020-11-16T08:32:35.502" v="129" actId="1076"/>
        <pc:sldMkLst>
          <pc:docMk/>
          <pc:sldMk cId="396070129" sldId="394"/>
        </pc:sldMkLst>
        <pc:spChg chg="mod">
          <ac:chgData name="Dong Siting" userId="S::e0554008@u.nus.edu::3fc1ad99-ee0b-481a-acf4-430c9b89b426" providerId="AD" clId="Web-{FB9611B7-4D71-4D76-9060-CDEDD43DB32C}" dt="2020-11-16T08:24:00.491" v="8" actId="1076"/>
          <ac:spMkLst>
            <pc:docMk/>
            <pc:sldMk cId="396070129" sldId="394"/>
            <ac:spMk id="8" creationId="{A810AB03-0928-425A-B3F8-F2F418379306}"/>
          </ac:spMkLst>
        </pc:spChg>
        <pc:spChg chg="add mod">
          <ac:chgData name="Dong Siting" userId="S::e0554008@u.nus.edu::3fc1ad99-ee0b-481a-acf4-430c9b89b426" providerId="AD" clId="Web-{FB9611B7-4D71-4D76-9060-CDEDD43DB32C}" dt="2020-11-16T08:32:15.455" v="126" actId="1076"/>
          <ac:spMkLst>
            <pc:docMk/>
            <pc:sldMk cId="396070129" sldId="394"/>
            <ac:spMk id="10" creationId="{F48041BC-A8FC-4F45-9B84-E57D6B9FC658}"/>
          </ac:spMkLst>
        </pc:spChg>
        <pc:spChg chg="mod topLvl">
          <ac:chgData name="Dong Siting" userId="S::e0554008@u.nus.edu::3fc1ad99-ee0b-481a-acf4-430c9b89b426" providerId="AD" clId="Web-{FB9611B7-4D71-4D76-9060-CDEDD43DB32C}" dt="2020-11-16T08:31:35.923" v="116" actId="1076"/>
          <ac:spMkLst>
            <pc:docMk/>
            <pc:sldMk cId="396070129" sldId="394"/>
            <ac:spMk id="12" creationId="{62497BCE-7560-444D-AA43-74B3CF1A9A64}"/>
          </ac:spMkLst>
        </pc:spChg>
        <pc:spChg chg="mod topLvl">
          <ac:chgData name="Dong Siting" userId="S::e0554008@u.nus.edu::3fc1ad99-ee0b-481a-acf4-430c9b89b426" providerId="AD" clId="Web-{FB9611B7-4D71-4D76-9060-CDEDD43DB32C}" dt="2020-11-16T08:31:35.923" v="117" actId="1076"/>
          <ac:spMkLst>
            <pc:docMk/>
            <pc:sldMk cId="396070129" sldId="394"/>
            <ac:spMk id="13" creationId="{47274D9C-70F6-4FA1-94DF-6EC8E6A63233}"/>
          </ac:spMkLst>
        </pc:spChg>
        <pc:spChg chg="add mod">
          <ac:chgData name="Dong Siting" userId="S::e0554008@u.nus.edu::3fc1ad99-ee0b-481a-acf4-430c9b89b426" providerId="AD" clId="Web-{FB9611B7-4D71-4D76-9060-CDEDD43DB32C}" dt="2020-11-16T08:30:53.703" v="106" actId="14100"/>
          <ac:spMkLst>
            <pc:docMk/>
            <pc:sldMk cId="396070129" sldId="394"/>
            <ac:spMk id="15" creationId="{2E6B1A0E-B761-4689-8E34-95C65D9CAE29}"/>
          </ac:spMkLst>
        </pc:spChg>
        <pc:spChg chg="add mod">
          <ac:chgData name="Dong Siting" userId="S::e0554008@u.nus.edu::3fc1ad99-ee0b-481a-acf4-430c9b89b426" providerId="AD" clId="Web-{FB9611B7-4D71-4D76-9060-CDEDD43DB32C}" dt="2020-11-16T08:30:48.672" v="104" actId="20577"/>
          <ac:spMkLst>
            <pc:docMk/>
            <pc:sldMk cId="396070129" sldId="394"/>
            <ac:spMk id="16" creationId="{90600948-1801-402A-951B-EC124518B9A0}"/>
          </ac:spMkLst>
        </pc:spChg>
        <pc:spChg chg="add mod">
          <ac:chgData name="Dong Siting" userId="S::e0554008@u.nus.edu::3fc1ad99-ee0b-481a-acf4-430c9b89b426" providerId="AD" clId="Web-{FB9611B7-4D71-4D76-9060-CDEDD43DB32C}" dt="2020-11-16T08:32:33.002" v="128" actId="1076"/>
          <ac:spMkLst>
            <pc:docMk/>
            <pc:sldMk cId="396070129" sldId="394"/>
            <ac:spMk id="17" creationId="{6AD52898-CDAD-4771-91CB-D8FA1DCAB726}"/>
          </ac:spMkLst>
        </pc:spChg>
        <pc:grpChg chg="add del mod">
          <ac:chgData name="Dong Siting" userId="S::e0554008@u.nus.edu::3fc1ad99-ee0b-481a-acf4-430c9b89b426" providerId="AD" clId="Web-{FB9611B7-4D71-4D76-9060-CDEDD43DB32C}" dt="2020-11-16T08:28:19.621" v="67"/>
          <ac:grpSpMkLst>
            <pc:docMk/>
            <pc:sldMk cId="396070129" sldId="394"/>
            <ac:grpSpMk id="14" creationId="{FFB3BDEE-CAC8-459D-A6EA-BC8F79AED345}"/>
          </ac:grpSpMkLst>
        </pc:grpChg>
        <pc:picChg chg="add mod">
          <ac:chgData name="Dong Siting" userId="S::e0554008@u.nus.edu::3fc1ad99-ee0b-481a-acf4-430c9b89b426" providerId="AD" clId="Web-{FB9611B7-4D71-4D76-9060-CDEDD43DB32C}" dt="2020-11-16T08:24:31.054" v="22" actId="1076"/>
          <ac:picMkLst>
            <pc:docMk/>
            <pc:sldMk cId="396070129" sldId="394"/>
            <ac:picMk id="4" creationId="{A4B66CDE-B297-4FF3-BCC7-429888892AC4}"/>
          </ac:picMkLst>
        </pc:picChg>
        <pc:picChg chg="add mod">
          <ac:chgData name="Dong Siting" userId="S::e0554008@u.nus.edu::3fc1ad99-ee0b-481a-acf4-430c9b89b426" providerId="AD" clId="Web-{FB9611B7-4D71-4D76-9060-CDEDD43DB32C}" dt="2020-11-16T08:32:35.502" v="129" actId="1076"/>
          <ac:picMkLst>
            <pc:docMk/>
            <pc:sldMk cId="396070129" sldId="394"/>
            <ac:picMk id="5" creationId="{274B18D1-16FC-4E09-BA86-A303DB52EAD1}"/>
          </ac:picMkLst>
        </pc:picChg>
        <pc:picChg chg="mod">
          <ac:chgData name="Dong Siting" userId="S::e0554008@u.nus.edu::3fc1ad99-ee0b-481a-acf4-430c9b89b426" providerId="AD" clId="Web-{FB9611B7-4D71-4D76-9060-CDEDD43DB32C}" dt="2020-11-16T08:24:00.491" v="9" actId="1076"/>
          <ac:picMkLst>
            <pc:docMk/>
            <pc:sldMk cId="396070129" sldId="394"/>
            <ac:picMk id="6" creationId="{1B3FBE1F-B22B-472E-BF11-56C81ABCE50D}"/>
          </ac:picMkLst>
        </pc:picChg>
        <pc:picChg chg="add del mod">
          <ac:chgData name="Dong Siting" userId="S::e0554008@u.nus.edu::3fc1ad99-ee0b-481a-acf4-430c9b89b426" providerId="AD" clId="Web-{FB9611B7-4D71-4D76-9060-CDEDD43DB32C}" dt="2020-11-16T08:24:49.320" v="27"/>
          <ac:picMkLst>
            <pc:docMk/>
            <pc:sldMk cId="396070129" sldId="394"/>
            <ac:picMk id="7" creationId="{9C4D382C-258A-4547-B8AE-CF29346118BC}"/>
          </ac:picMkLst>
        </pc:picChg>
        <pc:cxnChg chg="add mod">
          <ac:chgData name="Dong Siting" userId="S::e0554008@u.nus.edu::3fc1ad99-ee0b-481a-acf4-430c9b89b426" providerId="AD" clId="Web-{FB9611B7-4D71-4D76-9060-CDEDD43DB32C}" dt="2020-11-16T08:32:26.517" v="127" actId="14100"/>
          <ac:cxnSpMkLst>
            <pc:docMk/>
            <pc:sldMk cId="396070129" sldId="394"/>
            <ac:cxnSpMk id="9" creationId="{DFDEF849-F27B-4330-9B14-78C425128223}"/>
          </ac:cxnSpMkLst>
        </pc:cxnChg>
      </pc:sldChg>
      <pc:sldChg chg="new del">
        <pc:chgData name="Dong Siting" userId="S::e0554008@u.nus.edu::3fc1ad99-ee0b-481a-acf4-430c9b89b426" providerId="AD" clId="Web-{FB9611B7-4D71-4D76-9060-CDEDD43DB32C}" dt="2020-11-16T08:32:55.487" v="131"/>
        <pc:sldMkLst>
          <pc:docMk/>
          <pc:sldMk cId="384122053" sldId="395"/>
        </pc:sldMkLst>
      </pc:sldChg>
      <pc:sldChg chg="addSp delSp modSp add replId">
        <pc:chgData name="Dong Siting" userId="S::e0554008@u.nus.edu::3fc1ad99-ee0b-481a-acf4-430c9b89b426" providerId="AD" clId="Web-{FB9611B7-4D71-4D76-9060-CDEDD43DB32C}" dt="2020-11-16T09:17:50.762" v="1014" actId="1076"/>
        <pc:sldMkLst>
          <pc:docMk/>
          <pc:sldMk cId="2999525576" sldId="395"/>
        </pc:sldMkLst>
        <pc:spChg chg="del">
          <ac:chgData name="Dong Siting" userId="S::e0554008@u.nus.edu::3fc1ad99-ee0b-481a-acf4-430c9b89b426" providerId="AD" clId="Web-{FB9611B7-4D71-4D76-9060-CDEDD43DB32C}" dt="2020-11-16T08:33:02.846" v="138"/>
          <ac:spMkLst>
            <pc:docMk/>
            <pc:sldMk cId="2999525576" sldId="395"/>
            <ac:spMk id="10" creationId="{F48041BC-A8FC-4F45-9B84-E57D6B9FC658}"/>
          </ac:spMkLst>
        </pc:spChg>
        <pc:spChg chg="del">
          <ac:chgData name="Dong Siting" userId="S::e0554008@u.nus.edu::3fc1ad99-ee0b-481a-acf4-430c9b89b426" providerId="AD" clId="Web-{FB9611B7-4D71-4D76-9060-CDEDD43DB32C}" dt="2020-11-16T08:33:02.846" v="137"/>
          <ac:spMkLst>
            <pc:docMk/>
            <pc:sldMk cId="2999525576" sldId="395"/>
            <ac:spMk id="12" creationId="{62497BCE-7560-444D-AA43-74B3CF1A9A64}"/>
          </ac:spMkLst>
        </pc:spChg>
        <pc:spChg chg="del">
          <ac:chgData name="Dong Siting" userId="S::e0554008@u.nus.edu::3fc1ad99-ee0b-481a-acf4-430c9b89b426" providerId="AD" clId="Web-{FB9611B7-4D71-4D76-9060-CDEDD43DB32C}" dt="2020-11-16T08:33:02.846" v="136"/>
          <ac:spMkLst>
            <pc:docMk/>
            <pc:sldMk cId="2999525576" sldId="395"/>
            <ac:spMk id="13" creationId="{47274D9C-70F6-4FA1-94DF-6EC8E6A63233}"/>
          </ac:spMkLst>
        </pc:spChg>
        <pc:spChg chg="del">
          <ac:chgData name="Dong Siting" userId="S::e0554008@u.nus.edu::3fc1ad99-ee0b-481a-acf4-430c9b89b426" providerId="AD" clId="Web-{FB9611B7-4D71-4D76-9060-CDEDD43DB32C}" dt="2020-11-16T08:33:02.846" v="135"/>
          <ac:spMkLst>
            <pc:docMk/>
            <pc:sldMk cId="2999525576" sldId="395"/>
            <ac:spMk id="15" creationId="{2E6B1A0E-B761-4689-8E34-95C65D9CAE29}"/>
          </ac:spMkLst>
        </pc:spChg>
        <pc:spChg chg="del">
          <ac:chgData name="Dong Siting" userId="S::e0554008@u.nus.edu::3fc1ad99-ee0b-481a-acf4-430c9b89b426" providerId="AD" clId="Web-{FB9611B7-4D71-4D76-9060-CDEDD43DB32C}" dt="2020-11-16T08:33:02.846" v="134"/>
          <ac:spMkLst>
            <pc:docMk/>
            <pc:sldMk cId="2999525576" sldId="395"/>
            <ac:spMk id="16" creationId="{90600948-1801-402A-951B-EC124518B9A0}"/>
          </ac:spMkLst>
        </pc:spChg>
        <pc:spChg chg="del">
          <ac:chgData name="Dong Siting" userId="S::e0554008@u.nus.edu::3fc1ad99-ee0b-481a-acf4-430c9b89b426" providerId="AD" clId="Web-{FB9611B7-4D71-4D76-9060-CDEDD43DB32C}" dt="2020-11-16T08:33:02.831" v="133"/>
          <ac:spMkLst>
            <pc:docMk/>
            <pc:sldMk cId="2999525576" sldId="395"/>
            <ac:spMk id="17" creationId="{6AD52898-CDAD-4771-91CB-D8FA1DCAB726}"/>
          </ac:spMkLst>
        </pc:spChg>
        <pc:spChg chg="add mod">
          <ac:chgData name="Dong Siting" userId="S::e0554008@u.nus.edu::3fc1ad99-ee0b-481a-acf4-430c9b89b426" providerId="AD" clId="Web-{FB9611B7-4D71-4D76-9060-CDEDD43DB32C}" dt="2020-11-16T08:34:19.926" v="175" actId="1076"/>
          <ac:spMkLst>
            <pc:docMk/>
            <pc:sldMk cId="2999525576" sldId="395"/>
            <ac:spMk id="19" creationId="{4E250585-722B-41F7-B6AD-CE806BDDFA57}"/>
          </ac:spMkLst>
        </pc:spChg>
        <pc:spChg chg="add mod">
          <ac:chgData name="Dong Siting" userId="S::e0554008@u.nus.edu::3fc1ad99-ee0b-481a-acf4-430c9b89b426" providerId="AD" clId="Web-{FB9611B7-4D71-4D76-9060-CDEDD43DB32C}" dt="2020-11-16T08:34:19.926" v="176" actId="1076"/>
          <ac:spMkLst>
            <pc:docMk/>
            <pc:sldMk cId="2999525576" sldId="395"/>
            <ac:spMk id="21" creationId="{C509FA36-5232-4B50-83A3-D0EBDF1C5EF2}"/>
          </ac:spMkLst>
        </pc:spChg>
        <pc:spChg chg="add mod">
          <ac:chgData name="Dong Siting" userId="S::e0554008@u.nus.edu::3fc1ad99-ee0b-481a-acf4-430c9b89b426" providerId="AD" clId="Web-{FB9611B7-4D71-4D76-9060-CDEDD43DB32C}" dt="2020-11-16T09:17:07.871" v="1007" actId="14100"/>
          <ac:spMkLst>
            <pc:docMk/>
            <pc:sldMk cId="2999525576" sldId="395"/>
            <ac:spMk id="24" creationId="{A050E080-969C-44AB-B69D-B08640CED507}"/>
          </ac:spMkLst>
        </pc:spChg>
        <pc:spChg chg="add mod">
          <ac:chgData name="Dong Siting" userId="S::e0554008@u.nus.edu::3fc1ad99-ee0b-481a-acf4-430c9b89b426" providerId="AD" clId="Web-{FB9611B7-4D71-4D76-9060-CDEDD43DB32C}" dt="2020-11-16T09:12:03.146" v="973" actId="1076"/>
          <ac:spMkLst>
            <pc:docMk/>
            <pc:sldMk cId="2999525576" sldId="395"/>
            <ac:spMk id="25" creationId="{04C5A6FF-A084-439B-B0FD-C3B29DC82052}"/>
          </ac:spMkLst>
        </pc:spChg>
        <pc:spChg chg="add del mod">
          <ac:chgData name="Dong Siting" userId="S::e0554008@u.nus.edu::3fc1ad99-ee0b-481a-acf4-430c9b89b426" providerId="AD" clId="Web-{FB9611B7-4D71-4D76-9060-CDEDD43DB32C}" dt="2020-11-16T08:37:59.634" v="238"/>
          <ac:spMkLst>
            <pc:docMk/>
            <pc:sldMk cId="2999525576" sldId="395"/>
            <ac:spMk id="30" creationId="{AB221959-05CC-4D08-BD50-BFF9A8A45178}"/>
          </ac:spMkLst>
        </pc:spChg>
        <pc:grpChg chg="add mod">
          <ac:chgData name="Dong Siting" userId="S::e0554008@u.nus.edu::3fc1ad99-ee0b-481a-acf4-430c9b89b426" providerId="AD" clId="Web-{FB9611B7-4D71-4D76-9060-CDEDD43DB32C}" dt="2020-11-16T09:12:23.568" v="981" actId="1076"/>
          <ac:grpSpMkLst>
            <pc:docMk/>
            <pc:sldMk cId="2999525576" sldId="395"/>
            <ac:grpSpMk id="33" creationId="{D317A14D-7CEF-438F-80FB-0C2B6F6A6A3F}"/>
          </ac:grpSpMkLst>
        </pc:grpChg>
        <pc:picChg chg="del">
          <ac:chgData name="Dong Siting" userId="S::e0554008@u.nus.edu::3fc1ad99-ee0b-481a-acf4-430c9b89b426" providerId="AD" clId="Web-{FB9611B7-4D71-4D76-9060-CDEDD43DB32C}" dt="2020-11-16T08:33:11.643" v="143"/>
          <ac:picMkLst>
            <pc:docMk/>
            <pc:sldMk cId="2999525576" sldId="395"/>
            <ac:picMk id="2" creationId="{435D2FB5-61D0-4DF0-8DE8-540446A924A4}"/>
          </ac:picMkLst>
        </pc:picChg>
        <pc:picChg chg="del">
          <ac:chgData name="Dong Siting" userId="S::e0554008@u.nus.edu::3fc1ad99-ee0b-481a-acf4-430c9b89b426" providerId="AD" clId="Web-{FB9611B7-4D71-4D76-9060-CDEDD43DB32C}" dt="2020-11-16T08:33:17.190" v="145"/>
          <ac:picMkLst>
            <pc:docMk/>
            <pc:sldMk cId="2999525576" sldId="395"/>
            <ac:picMk id="3" creationId="{EC70C03D-D572-4CB1-A2E8-B9A27E55E78A}"/>
          </ac:picMkLst>
        </pc:picChg>
        <pc:picChg chg="del">
          <ac:chgData name="Dong Siting" userId="S::e0554008@u.nus.edu::3fc1ad99-ee0b-481a-acf4-430c9b89b426" providerId="AD" clId="Web-{FB9611B7-4D71-4D76-9060-CDEDD43DB32C}" dt="2020-11-16T08:33:02.846" v="141"/>
          <ac:picMkLst>
            <pc:docMk/>
            <pc:sldMk cId="2999525576" sldId="395"/>
            <ac:picMk id="4" creationId="{A4B66CDE-B297-4FF3-BCC7-429888892AC4}"/>
          </ac:picMkLst>
        </pc:picChg>
        <pc:picChg chg="del">
          <ac:chgData name="Dong Siting" userId="S::e0554008@u.nus.edu::3fc1ad99-ee0b-481a-acf4-430c9b89b426" providerId="AD" clId="Web-{FB9611B7-4D71-4D76-9060-CDEDD43DB32C}" dt="2020-11-16T08:33:02.846" v="140"/>
          <ac:picMkLst>
            <pc:docMk/>
            <pc:sldMk cId="2999525576" sldId="395"/>
            <ac:picMk id="5" creationId="{274B18D1-16FC-4E09-BA86-A303DB52EAD1}"/>
          </ac:picMkLst>
        </pc:picChg>
        <pc:picChg chg="add mod">
          <ac:chgData name="Dong Siting" userId="S::e0554008@u.nus.edu::3fc1ad99-ee0b-481a-acf4-430c9b89b426" providerId="AD" clId="Web-{FB9611B7-4D71-4D76-9060-CDEDD43DB32C}" dt="2020-11-16T08:33:14.487" v="144" actId="1076"/>
          <ac:picMkLst>
            <pc:docMk/>
            <pc:sldMk cId="2999525576" sldId="395"/>
            <ac:picMk id="7" creationId="{35D21B46-E437-4763-82A7-1AD54F551909}"/>
          </ac:picMkLst>
        </pc:picChg>
        <pc:picChg chg="add mod">
          <ac:chgData name="Dong Siting" userId="S::e0554008@u.nus.edu::3fc1ad99-ee0b-481a-acf4-430c9b89b426" providerId="AD" clId="Web-{FB9611B7-4D71-4D76-9060-CDEDD43DB32C}" dt="2020-11-16T08:33:24.409" v="147" actId="1076"/>
          <ac:picMkLst>
            <pc:docMk/>
            <pc:sldMk cId="2999525576" sldId="395"/>
            <ac:picMk id="11" creationId="{834B6DEE-724D-41BC-8C27-459245AFA3D5}"/>
          </ac:picMkLst>
        </pc:picChg>
        <pc:picChg chg="add mod ord">
          <ac:chgData name="Dong Siting" userId="S::e0554008@u.nus.edu::3fc1ad99-ee0b-481a-acf4-430c9b89b426" providerId="AD" clId="Web-{FB9611B7-4D71-4D76-9060-CDEDD43DB32C}" dt="2020-11-16T09:17:48.200" v="1013" actId="1076"/>
          <ac:picMkLst>
            <pc:docMk/>
            <pc:sldMk cId="2999525576" sldId="395"/>
            <ac:picMk id="14" creationId="{4E1F4CC1-99EA-4C9E-831C-B02CFF03465F}"/>
          </ac:picMkLst>
        </pc:picChg>
        <pc:picChg chg="add mod">
          <ac:chgData name="Dong Siting" userId="S::e0554008@u.nus.edu::3fc1ad99-ee0b-481a-acf4-430c9b89b426" providerId="AD" clId="Web-{FB9611B7-4D71-4D76-9060-CDEDD43DB32C}" dt="2020-11-16T09:12:03.130" v="970" actId="1076"/>
          <ac:picMkLst>
            <pc:docMk/>
            <pc:sldMk cId="2999525576" sldId="395"/>
            <ac:picMk id="22" creationId="{7D0C0CBA-D4EC-4057-A1A3-BB69CE10B116}"/>
          </ac:picMkLst>
        </pc:picChg>
        <pc:picChg chg="add mod">
          <ac:chgData name="Dong Siting" userId="S::e0554008@u.nus.edu::3fc1ad99-ee0b-481a-acf4-430c9b89b426" providerId="AD" clId="Web-{FB9611B7-4D71-4D76-9060-CDEDD43DB32C}" dt="2020-11-16T09:17:50.762" v="1014" actId="1076"/>
          <ac:picMkLst>
            <pc:docMk/>
            <pc:sldMk cId="2999525576" sldId="395"/>
            <ac:picMk id="23" creationId="{A5930EC9-D117-4B3A-B7EA-D6CE698BFE89}"/>
          </ac:picMkLst>
        </pc:picChg>
        <pc:picChg chg="add mod">
          <ac:chgData name="Dong Siting" userId="S::e0554008@u.nus.edu::3fc1ad99-ee0b-481a-acf4-430c9b89b426" providerId="AD" clId="Web-{FB9611B7-4D71-4D76-9060-CDEDD43DB32C}" dt="2020-11-16T09:17:12.027" v="1008" actId="1076"/>
          <ac:picMkLst>
            <pc:docMk/>
            <pc:sldMk cId="2999525576" sldId="395"/>
            <ac:picMk id="26" creationId="{29D1B81A-4C17-4BCB-80EE-347825E5E481}"/>
          </ac:picMkLst>
        </pc:picChg>
        <pc:picChg chg="add mod">
          <ac:chgData name="Dong Siting" userId="S::e0554008@u.nus.edu::3fc1ad99-ee0b-481a-acf4-430c9b89b426" providerId="AD" clId="Web-{FB9611B7-4D71-4D76-9060-CDEDD43DB32C}" dt="2020-11-16T09:17:38.356" v="1011" actId="1076"/>
          <ac:picMkLst>
            <pc:docMk/>
            <pc:sldMk cId="2999525576" sldId="395"/>
            <ac:picMk id="27" creationId="{71542EE1-3A59-4987-BBC4-688DCD2575B9}"/>
          </ac:picMkLst>
        </pc:picChg>
        <pc:picChg chg="add mod">
          <ac:chgData name="Dong Siting" userId="S::e0554008@u.nus.edu::3fc1ad99-ee0b-481a-acf4-430c9b89b426" providerId="AD" clId="Web-{FB9611B7-4D71-4D76-9060-CDEDD43DB32C}" dt="2020-11-16T09:12:03.161" v="976" actId="1076"/>
          <ac:picMkLst>
            <pc:docMk/>
            <pc:sldMk cId="2999525576" sldId="395"/>
            <ac:picMk id="28" creationId="{4E000EF8-58BB-49DC-82A0-66482001D828}"/>
          </ac:picMkLst>
        </pc:picChg>
        <pc:picChg chg="add mod">
          <ac:chgData name="Dong Siting" userId="S::e0554008@u.nus.edu::3fc1ad99-ee0b-481a-acf4-430c9b89b426" providerId="AD" clId="Web-{FB9611B7-4D71-4D76-9060-CDEDD43DB32C}" dt="2020-11-16T09:12:03.161" v="977" actId="1076"/>
          <ac:picMkLst>
            <pc:docMk/>
            <pc:sldMk cId="2999525576" sldId="395"/>
            <ac:picMk id="29" creationId="{14F19E79-5AA0-4259-9643-324B62BB2BFC}"/>
          </ac:picMkLst>
        </pc:picChg>
        <pc:picChg chg="add mod">
          <ac:chgData name="Dong Siting" userId="S::e0554008@u.nus.edu::3fc1ad99-ee0b-481a-acf4-430c9b89b426" providerId="AD" clId="Web-{FB9611B7-4D71-4D76-9060-CDEDD43DB32C}" dt="2020-11-16T09:12:03.177" v="978" actId="1076"/>
          <ac:picMkLst>
            <pc:docMk/>
            <pc:sldMk cId="2999525576" sldId="395"/>
            <ac:picMk id="31" creationId="{E67CC387-A039-46F7-A551-32420A17CEF5}"/>
          </ac:picMkLst>
        </pc:picChg>
        <pc:picChg chg="add mod">
          <ac:chgData name="Dong Siting" userId="S::e0554008@u.nus.edu::3fc1ad99-ee0b-481a-acf4-430c9b89b426" providerId="AD" clId="Web-{FB9611B7-4D71-4D76-9060-CDEDD43DB32C}" dt="2020-11-16T09:12:03.177" v="979" actId="1076"/>
          <ac:picMkLst>
            <pc:docMk/>
            <pc:sldMk cId="2999525576" sldId="395"/>
            <ac:picMk id="32" creationId="{F97F9B96-5178-4ADA-84A3-C901AB993406}"/>
          </ac:picMkLst>
        </pc:picChg>
        <pc:cxnChg chg="del">
          <ac:chgData name="Dong Siting" userId="S::e0554008@u.nus.edu::3fc1ad99-ee0b-481a-acf4-430c9b89b426" providerId="AD" clId="Web-{FB9611B7-4D71-4D76-9060-CDEDD43DB32C}" dt="2020-11-16T08:33:02.846" v="139"/>
          <ac:cxnSpMkLst>
            <pc:docMk/>
            <pc:sldMk cId="2999525576" sldId="395"/>
            <ac:cxnSpMk id="9" creationId="{DFDEF849-F27B-4330-9B14-78C425128223}"/>
          </ac:cxnSpMkLst>
        </pc:cxnChg>
      </pc:sldChg>
      <pc:sldChg chg="addSp delSp modSp add replId">
        <pc:chgData name="Dong Siting" userId="S::e0554008@u.nus.edu::3fc1ad99-ee0b-481a-acf4-430c9b89b426" providerId="AD" clId="Web-{FB9611B7-4D71-4D76-9060-CDEDD43DB32C}" dt="2020-11-16T09:08:49.970" v="942"/>
        <pc:sldMkLst>
          <pc:docMk/>
          <pc:sldMk cId="2911450589" sldId="396"/>
        </pc:sldMkLst>
        <pc:spChg chg="ord">
          <ac:chgData name="Dong Siting" userId="S::e0554008@u.nus.edu::3fc1ad99-ee0b-481a-acf4-430c9b89b426" providerId="AD" clId="Web-{FB9611B7-4D71-4D76-9060-CDEDD43DB32C}" dt="2020-11-16T09:08:49.970" v="942"/>
          <ac:spMkLst>
            <pc:docMk/>
            <pc:sldMk cId="2911450589" sldId="396"/>
            <ac:spMk id="8" creationId="{A810AB03-0928-425A-B3F8-F2F418379306}"/>
          </ac:spMkLst>
        </pc:spChg>
        <pc:spChg chg="add mod">
          <ac:chgData name="Dong Siting" userId="S::e0554008@u.nus.edu::3fc1ad99-ee0b-481a-acf4-430c9b89b426" providerId="AD" clId="Web-{FB9611B7-4D71-4D76-9060-CDEDD43DB32C}" dt="2020-11-16T08:42:42.530" v="355" actId="1076"/>
          <ac:spMkLst>
            <pc:docMk/>
            <pc:sldMk cId="2911450589" sldId="396"/>
            <ac:spMk id="17" creationId="{C715518C-A291-41CD-8C78-8E041D86A77C}"/>
          </ac:spMkLst>
        </pc:spChg>
        <pc:spChg chg="mod">
          <ac:chgData name="Dong Siting" userId="S::e0554008@u.nus.edu::3fc1ad99-ee0b-481a-acf4-430c9b89b426" providerId="AD" clId="Web-{FB9611B7-4D71-4D76-9060-CDEDD43DB32C}" dt="2020-11-16T08:39:18.026" v="298" actId="14100"/>
          <ac:spMkLst>
            <pc:docMk/>
            <pc:sldMk cId="2911450589" sldId="396"/>
            <ac:spMk id="19" creationId="{4E250585-722B-41F7-B6AD-CE806BDDFA57}"/>
          </ac:spMkLst>
        </pc:spChg>
        <pc:spChg chg="mod ord">
          <ac:chgData name="Dong Siting" userId="S::e0554008@u.nus.edu::3fc1ad99-ee0b-481a-acf4-430c9b89b426" providerId="AD" clId="Web-{FB9611B7-4D71-4D76-9060-CDEDD43DB32C}" dt="2020-11-16T08:39:14.307" v="297"/>
          <ac:spMkLst>
            <pc:docMk/>
            <pc:sldMk cId="2911450589" sldId="396"/>
            <ac:spMk id="21" creationId="{C509FA36-5232-4B50-83A3-D0EBDF1C5EF2}"/>
          </ac:spMkLst>
        </pc:spChg>
        <pc:spChg chg="del">
          <ac:chgData name="Dong Siting" userId="S::e0554008@u.nus.edu::3fc1ad99-ee0b-481a-acf4-430c9b89b426" providerId="AD" clId="Web-{FB9611B7-4D71-4D76-9060-CDEDD43DB32C}" dt="2020-11-16T08:38:41.916" v="252"/>
          <ac:spMkLst>
            <pc:docMk/>
            <pc:sldMk cId="2911450589" sldId="396"/>
            <ac:spMk id="24" creationId="{A050E080-969C-44AB-B69D-B08640CED507}"/>
          </ac:spMkLst>
        </pc:spChg>
        <pc:spChg chg="del">
          <ac:chgData name="Dong Siting" userId="S::e0554008@u.nus.edu::3fc1ad99-ee0b-481a-acf4-430c9b89b426" providerId="AD" clId="Web-{FB9611B7-4D71-4D76-9060-CDEDD43DB32C}" dt="2020-11-16T08:38:41.916" v="251"/>
          <ac:spMkLst>
            <pc:docMk/>
            <pc:sldMk cId="2911450589" sldId="396"/>
            <ac:spMk id="25" creationId="{04C5A6FF-A084-439B-B0FD-C3B29DC82052}"/>
          </ac:spMkLst>
        </pc:spChg>
        <pc:picChg chg="add del mod">
          <ac:chgData name="Dong Siting" userId="S::e0554008@u.nus.edu::3fc1ad99-ee0b-481a-acf4-430c9b89b426" providerId="AD" clId="Web-{FB9611B7-4D71-4D76-9060-CDEDD43DB32C}" dt="2020-11-16T08:39:36.526" v="301"/>
          <ac:picMkLst>
            <pc:docMk/>
            <pc:sldMk cId="2911450589" sldId="396"/>
            <ac:picMk id="2" creationId="{A25D2C27-8253-4430-9DDE-3CD5735B9FDA}"/>
          </ac:picMkLst>
        </pc:picChg>
        <pc:picChg chg="add mod">
          <ac:chgData name="Dong Siting" userId="S::e0554008@u.nus.edu::3fc1ad99-ee0b-481a-acf4-430c9b89b426" providerId="AD" clId="Web-{FB9611B7-4D71-4D76-9060-CDEDD43DB32C}" dt="2020-11-16T08:39:50.449" v="305" actId="1076"/>
          <ac:picMkLst>
            <pc:docMk/>
            <pc:sldMk cId="2911450589" sldId="396"/>
            <ac:picMk id="3" creationId="{AAA5B7FF-80CA-4A5D-A142-46D1E8B7CD45}"/>
          </ac:picMkLst>
        </pc:picChg>
        <pc:picChg chg="add mod">
          <ac:chgData name="Dong Siting" userId="S::e0554008@u.nus.edu::3fc1ad99-ee0b-481a-acf4-430c9b89b426" providerId="AD" clId="Web-{FB9611B7-4D71-4D76-9060-CDEDD43DB32C}" dt="2020-11-16T08:40:21.668" v="314" actId="1076"/>
          <ac:picMkLst>
            <pc:docMk/>
            <pc:sldMk cId="2911450589" sldId="396"/>
            <ac:picMk id="4" creationId="{AB5E55ED-7C30-41F7-B125-85DC6DF3FDB3}"/>
          </ac:picMkLst>
        </pc:picChg>
        <pc:picChg chg="add mod">
          <ac:chgData name="Dong Siting" userId="S::e0554008@u.nus.edu::3fc1ad99-ee0b-481a-acf4-430c9b89b426" providerId="AD" clId="Web-{FB9611B7-4D71-4D76-9060-CDEDD43DB32C}" dt="2020-11-16T08:40:26.215" v="316" actId="14100"/>
          <ac:picMkLst>
            <pc:docMk/>
            <pc:sldMk cId="2911450589" sldId="396"/>
            <ac:picMk id="5" creationId="{D789316A-B2BD-42D9-BA94-1C205D52F7B4}"/>
          </ac:picMkLst>
        </pc:picChg>
        <pc:picChg chg="add mod">
          <ac:chgData name="Dong Siting" userId="S::e0554008@u.nus.edu::3fc1ad99-ee0b-481a-acf4-430c9b89b426" providerId="AD" clId="Web-{FB9611B7-4D71-4D76-9060-CDEDD43DB32C}" dt="2020-11-16T08:40:30.153" v="318" actId="14100"/>
          <ac:picMkLst>
            <pc:docMk/>
            <pc:sldMk cId="2911450589" sldId="396"/>
            <ac:picMk id="9" creationId="{45D427BC-C759-49C1-AAF4-8EFCB82192F4}"/>
          </ac:picMkLst>
        </pc:picChg>
        <pc:picChg chg="add del mod">
          <ac:chgData name="Dong Siting" userId="S::e0554008@u.nus.edu::3fc1ad99-ee0b-481a-acf4-430c9b89b426" providerId="AD" clId="Web-{FB9611B7-4D71-4D76-9060-CDEDD43DB32C}" dt="2020-11-16T08:41:05.669" v="333"/>
          <ac:picMkLst>
            <pc:docMk/>
            <pc:sldMk cId="2911450589" sldId="396"/>
            <ac:picMk id="10" creationId="{BB0A913E-A914-4E66-8330-C14614667530}"/>
          </ac:picMkLst>
        </pc:picChg>
        <pc:picChg chg="add del mod">
          <ac:chgData name="Dong Siting" userId="S::e0554008@u.nus.edu::3fc1ad99-ee0b-481a-acf4-430c9b89b426" providerId="AD" clId="Web-{FB9611B7-4D71-4D76-9060-CDEDD43DB32C}" dt="2020-11-16T08:41:31.435" v="339"/>
          <ac:picMkLst>
            <pc:docMk/>
            <pc:sldMk cId="2911450589" sldId="396"/>
            <ac:picMk id="12" creationId="{D29B77B2-849A-4EF8-B91F-2E3F331126AD}"/>
          </ac:picMkLst>
        </pc:picChg>
        <pc:picChg chg="add mod">
          <ac:chgData name="Dong Siting" userId="S::e0554008@u.nus.edu::3fc1ad99-ee0b-481a-acf4-430c9b89b426" providerId="AD" clId="Web-{FB9611B7-4D71-4D76-9060-CDEDD43DB32C}" dt="2020-11-16T08:41:52.217" v="342" actId="14100"/>
          <ac:picMkLst>
            <pc:docMk/>
            <pc:sldMk cId="2911450589" sldId="396"/>
            <ac:picMk id="13" creationId="{A66F63C2-B050-43E9-ABDC-76316D539A71}"/>
          </ac:picMkLst>
        </pc:picChg>
        <pc:picChg chg="del">
          <ac:chgData name="Dong Siting" userId="S::e0554008@u.nus.edu::3fc1ad99-ee0b-481a-acf4-430c9b89b426" providerId="AD" clId="Web-{FB9611B7-4D71-4D76-9060-CDEDD43DB32C}" dt="2020-11-16T08:38:43.588" v="255"/>
          <ac:picMkLst>
            <pc:docMk/>
            <pc:sldMk cId="2911450589" sldId="396"/>
            <ac:picMk id="14" creationId="{4E1F4CC1-99EA-4C9E-831C-B02CFF03465F}"/>
          </ac:picMkLst>
        </pc:picChg>
        <pc:picChg chg="add mod">
          <ac:chgData name="Dong Siting" userId="S::e0554008@u.nus.edu::3fc1ad99-ee0b-481a-acf4-430c9b89b426" providerId="AD" clId="Web-{FB9611B7-4D71-4D76-9060-CDEDD43DB32C}" dt="2020-11-16T08:42:22.374" v="350" actId="1076"/>
          <ac:picMkLst>
            <pc:docMk/>
            <pc:sldMk cId="2911450589" sldId="396"/>
            <ac:picMk id="15" creationId="{4D6F3DBD-62A9-407F-AD2D-5F977959F5B5}"/>
          </ac:picMkLst>
        </pc:picChg>
        <pc:picChg chg="add mod">
          <ac:chgData name="Dong Siting" userId="S::e0554008@u.nus.edu::3fc1ad99-ee0b-481a-acf4-430c9b89b426" providerId="AD" clId="Web-{FB9611B7-4D71-4D76-9060-CDEDD43DB32C}" dt="2020-11-16T08:42:58.624" v="360" actId="1076"/>
          <ac:picMkLst>
            <pc:docMk/>
            <pc:sldMk cId="2911450589" sldId="396"/>
            <ac:picMk id="16" creationId="{9BCFCBAD-828E-40FD-AC37-C92C8ED626BA}"/>
          </ac:picMkLst>
        </pc:picChg>
        <pc:picChg chg="add mod">
          <ac:chgData name="Dong Siting" userId="S::e0554008@u.nus.edu::3fc1ad99-ee0b-481a-acf4-430c9b89b426" providerId="AD" clId="Web-{FB9611B7-4D71-4D76-9060-CDEDD43DB32C}" dt="2020-11-16T08:42:55.640" v="359" actId="1076"/>
          <ac:picMkLst>
            <pc:docMk/>
            <pc:sldMk cId="2911450589" sldId="396"/>
            <ac:picMk id="18" creationId="{CE4BF18E-E2B3-4B47-A840-B7A9CDB3DA9C}"/>
          </ac:picMkLst>
        </pc:picChg>
        <pc:picChg chg="add mod">
          <ac:chgData name="Dong Siting" userId="S::e0554008@u.nus.edu::3fc1ad99-ee0b-481a-acf4-430c9b89b426" providerId="AD" clId="Web-{FB9611B7-4D71-4D76-9060-CDEDD43DB32C}" dt="2020-11-16T08:43:16.547" v="363" actId="1076"/>
          <ac:picMkLst>
            <pc:docMk/>
            <pc:sldMk cId="2911450589" sldId="396"/>
            <ac:picMk id="20" creationId="{90D700EF-4EC1-4978-9373-FF5622A62A0E}"/>
          </ac:picMkLst>
        </pc:picChg>
        <pc:picChg chg="del">
          <ac:chgData name="Dong Siting" userId="S::e0554008@u.nus.edu::3fc1ad99-ee0b-481a-acf4-430c9b89b426" providerId="AD" clId="Web-{FB9611B7-4D71-4D76-9060-CDEDD43DB32C}" dt="2020-11-16T08:38:41.916" v="254"/>
          <ac:picMkLst>
            <pc:docMk/>
            <pc:sldMk cId="2911450589" sldId="396"/>
            <ac:picMk id="22" creationId="{7D0C0CBA-D4EC-4057-A1A3-BB69CE10B116}"/>
          </ac:picMkLst>
        </pc:picChg>
        <pc:picChg chg="del">
          <ac:chgData name="Dong Siting" userId="S::e0554008@u.nus.edu::3fc1ad99-ee0b-481a-acf4-430c9b89b426" providerId="AD" clId="Web-{FB9611B7-4D71-4D76-9060-CDEDD43DB32C}" dt="2020-11-16T08:38:41.916" v="253"/>
          <ac:picMkLst>
            <pc:docMk/>
            <pc:sldMk cId="2911450589" sldId="396"/>
            <ac:picMk id="23" creationId="{A5930EC9-D117-4B3A-B7EA-D6CE698BFE89}"/>
          </ac:picMkLst>
        </pc:picChg>
        <pc:picChg chg="del">
          <ac:chgData name="Dong Siting" userId="S::e0554008@u.nus.edu::3fc1ad99-ee0b-481a-acf4-430c9b89b426" providerId="AD" clId="Web-{FB9611B7-4D71-4D76-9060-CDEDD43DB32C}" dt="2020-11-16T08:38:41.916" v="250"/>
          <ac:picMkLst>
            <pc:docMk/>
            <pc:sldMk cId="2911450589" sldId="396"/>
            <ac:picMk id="26" creationId="{29D1B81A-4C17-4BCB-80EE-347825E5E481}"/>
          </ac:picMkLst>
        </pc:picChg>
        <pc:picChg chg="del">
          <ac:chgData name="Dong Siting" userId="S::e0554008@u.nus.edu::3fc1ad99-ee0b-481a-acf4-430c9b89b426" providerId="AD" clId="Web-{FB9611B7-4D71-4D76-9060-CDEDD43DB32C}" dt="2020-11-16T08:38:41.916" v="249"/>
          <ac:picMkLst>
            <pc:docMk/>
            <pc:sldMk cId="2911450589" sldId="396"/>
            <ac:picMk id="27" creationId="{71542EE1-3A59-4987-BBC4-688DCD2575B9}"/>
          </ac:picMkLst>
        </pc:picChg>
        <pc:picChg chg="del">
          <ac:chgData name="Dong Siting" userId="S::e0554008@u.nus.edu::3fc1ad99-ee0b-481a-acf4-430c9b89b426" providerId="AD" clId="Web-{FB9611B7-4D71-4D76-9060-CDEDD43DB32C}" dt="2020-11-16T08:38:41.916" v="248"/>
          <ac:picMkLst>
            <pc:docMk/>
            <pc:sldMk cId="2911450589" sldId="396"/>
            <ac:picMk id="28" creationId="{4E000EF8-58BB-49DC-82A0-66482001D828}"/>
          </ac:picMkLst>
        </pc:picChg>
        <pc:picChg chg="del">
          <ac:chgData name="Dong Siting" userId="S::e0554008@u.nus.edu::3fc1ad99-ee0b-481a-acf4-430c9b89b426" providerId="AD" clId="Web-{FB9611B7-4D71-4D76-9060-CDEDD43DB32C}" dt="2020-11-16T08:38:41.916" v="247"/>
          <ac:picMkLst>
            <pc:docMk/>
            <pc:sldMk cId="2911450589" sldId="396"/>
            <ac:picMk id="29" creationId="{14F19E79-5AA0-4259-9643-324B62BB2BFC}"/>
          </ac:picMkLst>
        </pc:picChg>
        <pc:picChg chg="del">
          <ac:chgData name="Dong Siting" userId="S::e0554008@u.nus.edu::3fc1ad99-ee0b-481a-acf4-430c9b89b426" providerId="AD" clId="Web-{FB9611B7-4D71-4D76-9060-CDEDD43DB32C}" dt="2020-11-16T08:38:41.916" v="246"/>
          <ac:picMkLst>
            <pc:docMk/>
            <pc:sldMk cId="2911450589" sldId="396"/>
            <ac:picMk id="31" creationId="{E67CC387-A039-46F7-A551-32420A17CEF5}"/>
          </ac:picMkLst>
        </pc:picChg>
        <pc:picChg chg="del">
          <ac:chgData name="Dong Siting" userId="S::e0554008@u.nus.edu::3fc1ad99-ee0b-481a-acf4-430c9b89b426" providerId="AD" clId="Web-{FB9611B7-4D71-4D76-9060-CDEDD43DB32C}" dt="2020-11-16T08:38:41.916" v="245"/>
          <ac:picMkLst>
            <pc:docMk/>
            <pc:sldMk cId="2911450589" sldId="396"/>
            <ac:picMk id="32" creationId="{F97F9B96-5178-4ADA-84A3-C901AB993406}"/>
          </ac:picMkLst>
        </pc:picChg>
      </pc:sldChg>
      <pc:sldChg chg="add del replId">
        <pc:chgData name="Dong Siting" userId="S::e0554008@u.nus.edu::3fc1ad99-ee0b-481a-acf4-430c9b89b426" providerId="AD" clId="Web-{FB9611B7-4D71-4D76-9060-CDEDD43DB32C}" dt="2020-11-16T08:36:16.178" v="214"/>
        <pc:sldMkLst>
          <pc:docMk/>
          <pc:sldMk cId="3746274427" sldId="396"/>
        </pc:sldMkLst>
      </pc:sldChg>
      <pc:sldChg chg="addSp delSp modSp add replId">
        <pc:chgData name="Dong Siting" userId="S::e0554008@u.nus.edu::3fc1ad99-ee0b-481a-acf4-430c9b89b426" providerId="AD" clId="Web-{FB9611B7-4D71-4D76-9060-CDEDD43DB32C}" dt="2020-11-16T09:15:47.650" v="1001" actId="14100"/>
        <pc:sldMkLst>
          <pc:docMk/>
          <pc:sldMk cId="3356815227" sldId="397"/>
        </pc:sldMkLst>
        <pc:spChg chg="del">
          <ac:chgData name="Dong Siting" userId="S::e0554008@u.nus.edu::3fc1ad99-ee0b-481a-acf4-430c9b89b426" providerId="AD" clId="Web-{FB9611B7-4D71-4D76-9060-CDEDD43DB32C}" dt="2020-11-16T08:43:53.016" v="375"/>
          <ac:spMkLst>
            <pc:docMk/>
            <pc:sldMk cId="3356815227" sldId="397"/>
            <ac:spMk id="8" creationId="{A810AB03-0928-425A-B3F8-F2F418379306}"/>
          </ac:spMkLst>
        </pc:spChg>
        <pc:spChg chg="add mod">
          <ac:chgData name="Dong Siting" userId="S::e0554008@u.nus.edu::3fc1ad99-ee0b-481a-acf4-430c9b89b426" providerId="AD" clId="Web-{FB9611B7-4D71-4D76-9060-CDEDD43DB32C}" dt="2020-11-16T08:45:02.346" v="436" actId="20577"/>
          <ac:spMkLst>
            <pc:docMk/>
            <pc:sldMk cId="3356815227" sldId="397"/>
            <ac:spMk id="12" creationId="{9468694A-E4D0-4920-9183-E7F9AC7ABF0B}"/>
          </ac:spMkLst>
        </pc:spChg>
        <pc:spChg chg="del">
          <ac:chgData name="Dong Siting" userId="S::e0554008@u.nus.edu::3fc1ad99-ee0b-481a-acf4-430c9b89b426" providerId="AD" clId="Web-{FB9611B7-4D71-4D76-9060-CDEDD43DB32C}" dt="2020-11-16T08:43:53.001" v="366"/>
          <ac:spMkLst>
            <pc:docMk/>
            <pc:sldMk cId="3356815227" sldId="397"/>
            <ac:spMk id="17" creationId="{C715518C-A291-41CD-8C78-8E041D86A77C}"/>
          </ac:spMkLst>
        </pc:spChg>
        <pc:spChg chg="del">
          <ac:chgData name="Dong Siting" userId="S::e0554008@u.nus.edu::3fc1ad99-ee0b-481a-acf4-430c9b89b426" providerId="AD" clId="Web-{FB9611B7-4D71-4D76-9060-CDEDD43DB32C}" dt="2020-11-16T08:43:53.001" v="374"/>
          <ac:spMkLst>
            <pc:docMk/>
            <pc:sldMk cId="3356815227" sldId="397"/>
            <ac:spMk id="19" creationId="{4E250585-722B-41F7-B6AD-CE806BDDFA57}"/>
          </ac:spMkLst>
        </pc:spChg>
        <pc:spChg chg="del">
          <ac:chgData name="Dong Siting" userId="S::e0554008@u.nus.edu::3fc1ad99-ee0b-481a-acf4-430c9b89b426" providerId="AD" clId="Web-{FB9611B7-4D71-4D76-9060-CDEDD43DB32C}" dt="2020-11-16T08:43:53.016" v="377"/>
          <ac:spMkLst>
            <pc:docMk/>
            <pc:sldMk cId="3356815227" sldId="397"/>
            <ac:spMk id="21" creationId="{C509FA36-5232-4B50-83A3-D0EBDF1C5EF2}"/>
          </ac:spMkLst>
        </pc:spChg>
        <pc:spChg chg="add mod">
          <ac:chgData name="Dong Siting" userId="S::e0554008@u.nus.edu::3fc1ad99-ee0b-481a-acf4-430c9b89b426" providerId="AD" clId="Web-{FB9611B7-4D71-4D76-9060-CDEDD43DB32C}" dt="2020-11-16T08:48:35.100" v="486" actId="1076"/>
          <ac:spMkLst>
            <pc:docMk/>
            <pc:sldMk cId="3356815227" sldId="397"/>
            <ac:spMk id="32" creationId="{4BC80863-D77E-4655-90E6-5E4B3C5931B7}"/>
          </ac:spMkLst>
        </pc:spChg>
        <pc:spChg chg="add mod">
          <ac:chgData name="Dong Siting" userId="S::e0554008@u.nus.edu::3fc1ad99-ee0b-481a-acf4-430c9b89b426" providerId="AD" clId="Web-{FB9611B7-4D71-4D76-9060-CDEDD43DB32C}" dt="2020-11-16T08:49:37.711" v="508" actId="14100"/>
          <ac:spMkLst>
            <pc:docMk/>
            <pc:sldMk cId="3356815227" sldId="397"/>
            <ac:spMk id="36" creationId="{9D279F00-3352-48D4-82A6-C26EEAA420B7}"/>
          </ac:spMkLst>
        </pc:spChg>
        <pc:picChg chg="add mod">
          <ac:chgData name="Dong Siting" userId="S::e0554008@u.nus.edu::3fc1ad99-ee0b-481a-acf4-430c9b89b426" providerId="AD" clId="Web-{FB9611B7-4D71-4D76-9060-CDEDD43DB32C}" dt="2020-11-16T08:44:06.173" v="383" actId="14100"/>
          <ac:picMkLst>
            <pc:docMk/>
            <pc:sldMk cId="3356815227" sldId="397"/>
            <ac:picMk id="2" creationId="{F64DB190-4A25-40E5-A3E2-DD604E098B67}"/>
          </ac:picMkLst>
        </pc:picChg>
        <pc:picChg chg="del">
          <ac:chgData name="Dong Siting" userId="S::e0554008@u.nus.edu::3fc1ad99-ee0b-481a-acf4-430c9b89b426" providerId="AD" clId="Web-{FB9611B7-4D71-4D76-9060-CDEDD43DB32C}" dt="2020-11-16T08:43:53.001" v="373"/>
          <ac:picMkLst>
            <pc:docMk/>
            <pc:sldMk cId="3356815227" sldId="397"/>
            <ac:picMk id="3" creationId="{AAA5B7FF-80CA-4A5D-A142-46D1E8B7CD45}"/>
          </ac:picMkLst>
        </pc:picChg>
        <pc:picChg chg="del">
          <ac:chgData name="Dong Siting" userId="S::e0554008@u.nus.edu::3fc1ad99-ee0b-481a-acf4-430c9b89b426" providerId="AD" clId="Web-{FB9611B7-4D71-4D76-9060-CDEDD43DB32C}" dt="2020-11-16T08:43:53.001" v="372"/>
          <ac:picMkLst>
            <pc:docMk/>
            <pc:sldMk cId="3356815227" sldId="397"/>
            <ac:picMk id="4" creationId="{AB5E55ED-7C30-41F7-B125-85DC6DF3FDB3}"/>
          </ac:picMkLst>
        </pc:picChg>
        <pc:picChg chg="del">
          <ac:chgData name="Dong Siting" userId="S::e0554008@u.nus.edu::3fc1ad99-ee0b-481a-acf4-430c9b89b426" providerId="AD" clId="Web-{FB9611B7-4D71-4D76-9060-CDEDD43DB32C}" dt="2020-11-16T08:43:53.001" v="371"/>
          <ac:picMkLst>
            <pc:docMk/>
            <pc:sldMk cId="3356815227" sldId="397"/>
            <ac:picMk id="5" creationId="{D789316A-B2BD-42D9-BA94-1C205D52F7B4}"/>
          </ac:picMkLst>
        </pc:picChg>
        <pc:picChg chg="del">
          <ac:chgData name="Dong Siting" userId="S::e0554008@u.nus.edu::3fc1ad99-ee0b-481a-acf4-430c9b89b426" providerId="AD" clId="Web-{FB9611B7-4D71-4D76-9060-CDEDD43DB32C}" dt="2020-11-16T08:43:53.016" v="376"/>
          <ac:picMkLst>
            <pc:docMk/>
            <pc:sldMk cId="3356815227" sldId="397"/>
            <ac:picMk id="6" creationId="{1B3FBE1F-B22B-472E-BF11-56C81ABCE50D}"/>
          </ac:picMkLst>
        </pc:picChg>
        <pc:picChg chg="del">
          <ac:chgData name="Dong Siting" userId="S::e0554008@u.nus.edu::3fc1ad99-ee0b-481a-acf4-430c9b89b426" providerId="AD" clId="Web-{FB9611B7-4D71-4D76-9060-CDEDD43DB32C}" dt="2020-11-16T08:43:56.110" v="379"/>
          <ac:picMkLst>
            <pc:docMk/>
            <pc:sldMk cId="3356815227" sldId="397"/>
            <ac:picMk id="7" creationId="{35D21B46-E437-4763-82A7-1AD54F551909}"/>
          </ac:picMkLst>
        </pc:picChg>
        <pc:picChg chg="del">
          <ac:chgData name="Dong Siting" userId="S::e0554008@u.nus.edu::3fc1ad99-ee0b-481a-acf4-430c9b89b426" providerId="AD" clId="Web-{FB9611B7-4D71-4D76-9060-CDEDD43DB32C}" dt="2020-11-16T08:43:53.001" v="370"/>
          <ac:picMkLst>
            <pc:docMk/>
            <pc:sldMk cId="3356815227" sldId="397"/>
            <ac:picMk id="9" creationId="{45D427BC-C759-49C1-AAF4-8EFCB82192F4}"/>
          </ac:picMkLst>
        </pc:picChg>
        <pc:picChg chg="add mod">
          <ac:chgData name="Dong Siting" userId="S::e0554008@u.nus.edu::3fc1ad99-ee0b-481a-acf4-430c9b89b426" providerId="AD" clId="Web-{FB9611B7-4D71-4D76-9060-CDEDD43DB32C}" dt="2020-11-16T08:44:17.845" v="385" actId="1076"/>
          <ac:picMkLst>
            <pc:docMk/>
            <pc:sldMk cId="3356815227" sldId="397"/>
            <ac:picMk id="10" creationId="{6D33E602-1F10-4ABB-8DCE-ED9A3A59F9F3}"/>
          </ac:picMkLst>
        </pc:picChg>
        <pc:picChg chg="del">
          <ac:chgData name="Dong Siting" userId="S::e0554008@u.nus.edu::3fc1ad99-ee0b-481a-acf4-430c9b89b426" providerId="AD" clId="Web-{FB9611B7-4D71-4D76-9060-CDEDD43DB32C}" dt="2020-11-16T08:43:54.860" v="378"/>
          <ac:picMkLst>
            <pc:docMk/>
            <pc:sldMk cId="3356815227" sldId="397"/>
            <ac:picMk id="11" creationId="{834B6DEE-724D-41BC-8C27-459245AFA3D5}"/>
          </ac:picMkLst>
        </pc:picChg>
        <pc:picChg chg="del">
          <ac:chgData name="Dong Siting" userId="S::e0554008@u.nus.edu::3fc1ad99-ee0b-481a-acf4-430c9b89b426" providerId="AD" clId="Web-{FB9611B7-4D71-4D76-9060-CDEDD43DB32C}" dt="2020-11-16T08:43:53.001" v="369"/>
          <ac:picMkLst>
            <pc:docMk/>
            <pc:sldMk cId="3356815227" sldId="397"/>
            <ac:picMk id="13" creationId="{A66F63C2-B050-43E9-ABDC-76316D539A71}"/>
          </ac:picMkLst>
        </pc:picChg>
        <pc:picChg chg="del">
          <ac:chgData name="Dong Siting" userId="S::e0554008@u.nus.edu::3fc1ad99-ee0b-481a-acf4-430c9b89b426" providerId="AD" clId="Web-{FB9611B7-4D71-4D76-9060-CDEDD43DB32C}" dt="2020-11-16T08:43:53.001" v="368"/>
          <ac:picMkLst>
            <pc:docMk/>
            <pc:sldMk cId="3356815227" sldId="397"/>
            <ac:picMk id="15" creationId="{4D6F3DBD-62A9-407F-AD2D-5F977959F5B5}"/>
          </ac:picMkLst>
        </pc:picChg>
        <pc:picChg chg="del">
          <ac:chgData name="Dong Siting" userId="S::e0554008@u.nus.edu::3fc1ad99-ee0b-481a-acf4-430c9b89b426" providerId="AD" clId="Web-{FB9611B7-4D71-4D76-9060-CDEDD43DB32C}" dt="2020-11-16T08:43:53.001" v="367"/>
          <ac:picMkLst>
            <pc:docMk/>
            <pc:sldMk cId="3356815227" sldId="397"/>
            <ac:picMk id="16" creationId="{9BCFCBAD-828E-40FD-AC37-C92C8ED626BA}"/>
          </ac:picMkLst>
        </pc:picChg>
        <pc:picChg chg="del">
          <ac:chgData name="Dong Siting" userId="S::e0554008@u.nus.edu::3fc1ad99-ee0b-481a-acf4-430c9b89b426" providerId="AD" clId="Web-{FB9611B7-4D71-4D76-9060-CDEDD43DB32C}" dt="2020-11-16T08:43:53.001" v="365"/>
          <ac:picMkLst>
            <pc:docMk/>
            <pc:sldMk cId="3356815227" sldId="397"/>
            <ac:picMk id="18" creationId="{CE4BF18E-E2B3-4B47-A840-B7A9CDB3DA9C}"/>
          </ac:picMkLst>
        </pc:picChg>
        <pc:picChg chg="del">
          <ac:chgData name="Dong Siting" userId="S::e0554008@u.nus.edu::3fc1ad99-ee0b-481a-acf4-430c9b89b426" providerId="AD" clId="Web-{FB9611B7-4D71-4D76-9060-CDEDD43DB32C}" dt="2020-11-16T08:43:57.048" v="380"/>
          <ac:picMkLst>
            <pc:docMk/>
            <pc:sldMk cId="3356815227" sldId="397"/>
            <ac:picMk id="20" creationId="{90D700EF-4EC1-4978-9373-FF5622A62A0E}"/>
          </ac:picMkLst>
        </pc:picChg>
        <pc:picChg chg="add del mod">
          <ac:chgData name="Dong Siting" userId="S::e0554008@u.nus.edu::3fc1ad99-ee0b-481a-acf4-430c9b89b426" providerId="AD" clId="Web-{FB9611B7-4D71-4D76-9060-CDEDD43DB32C}" dt="2020-11-16T09:14:38.586" v="986"/>
          <ac:picMkLst>
            <pc:docMk/>
            <pc:sldMk cId="3356815227" sldId="397"/>
            <ac:picMk id="24" creationId="{82015A6E-7235-42A5-9DCA-6C5068674D5D}"/>
          </ac:picMkLst>
        </pc:picChg>
        <pc:picChg chg="add del mod">
          <ac:chgData name="Dong Siting" userId="S::e0554008@u.nus.edu::3fc1ad99-ee0b-481a-acf4-430c9b89b426" providerId="AD" clId="Web-{FB9611B7-4D71-4D76-9060-CDEDD43DB32C}" dt="2020-11-16T08:45:48.378" v="450"/>
          <ac:picMkLst>
            <pc:docMk/>
            <pc:sldMk cId="3356815227" sldId="397"/>
            <ac:picMk id="25" creationId="{D64E74FF-6703-4DBD-A515-9E8B0736C0E9}"/>
          </ac:picMkLst>
        </pc:picChg>
        <pc:picChg chg="add del mod">
          <ac:chgData name="Dong Siting" userId="S::e0554008@u.nus.edu::3fc1ad99-ee0b-481a-acf4-430c9b89b426" providerId="AD" clId="Web-{FB9611B7-4D71-4D76-9060-CDEDD43DB32C}" dt="2020-11-16T09:15:01.821" v="992"/>
          <ac:picMkLst>
            <pc:docMk/>
            <pc:sldMk cId="3356815227" sldId="397"/>
            <ac:picMk id="26" creationId="{C6A828CB-6BDF-4BF3-8D80-8C6B5BAE37E0}"/>
          </ac:picMkLst>
        </pc:picChg>
        <pc:picChg chg="add del mod">
          <ac:chgData name="Dong Siting" userId="S::e0554008@u.nus.edu::3fc1ad99-ee0b-481a-acf4-430c9b89b426" providerId="AD" clId="Web-{FB9611B7-4D71-4D76-9060-CDEDD43DB32C}" dt="2020-11-16T08:46:57.848" v="465"/>
          <ac:picMkLst>
            <pc:docMk/>
            <pc:sldMk cId="3356815227" sldId="397"/>
            <ac:picMk id="28" creationId="{BD1C0095-4C6F-4C7A-8279-12D6D0A3C280}"/>
          </ac:picMkLst>
        </pc:picChg>
        <pc:picChg chg="add del mod">
          <ac:chgData name="Dong Siting" userId="S::e0554008@u.nus.edu::3fc1ad99-ee0b-481a-acf4-430c9b89b426" providerId="AD" clId="Web-{FB9611B7-4D71-4D76-9060-CDEDD43DB32C}" dt="2020-11-16T08:47:12.630" v="469"/>
          <ac:picMkLst>
            <pc:docMk/>
            <pc:sldMk cId="3356815227" sldId="397"/>
            <ac:picMk id="29" creationId="{565C2AF8-6041-4FBA-B8CC-45F98D3F8497}"/>
          </ac:picMkLst>
        </pc:picChg>
        <pc:picChg chg="add del mod">
          <ac:chgData name="Dong Siting" userId="S::e0554008@u.nus.edu::3fc1ad99-ee0b-481a-acf4-430c9b89b426" providerId="AD" clId="Web-{FB9611B7-4D71-4D76-9060-CDEDD43DB32C}" dt="2020-11-16T08:47:23.427" v="474"/>
          <ac:picMkLst>
            <pc:docMk/>
            <pc:sldMk cId="3356815227" sldId="397"/>
            <ac:picMk id="30" creationId="{034A2816-04AD-492E-B73C-DE121CFE5C67}"/>
          </ac:picMkLst>
        </pc:picChg>
        <pc:picChg chg="add mod">
          <ac:chgData name="Dong Siting" userId="S::e0554008@u.nus.edu::3fc1ad99-ee0b-481a-acf4-430c9b89b426" providerId="AD" clId="Web-{FB9611B7-4D71-4D76-9060-CDEDD43DB32C}" dt="2020-11-16T08:48:53.429" v="494" actId="14100"/>
          <ac:picMkLst>
            <pc:docMk/>
            <pc:sldMk cId="3356815227" sldId="397"/>
            <ac:picMk id="33" creationId="{5CB77765-1E26-4C14-9A0E-A66CB4C5C3DD}"/>
          </ac:picMkLst>
        </pc:picChg>
        <pc:picChg chg="add mod">
          <ac:chgData name="Dong Siting" userId="S::e0554008@u.nus.edu::3fc1ad99-ee0b-481a-acf4-430c9b89b426" providerId="AD" clId="Web-{FB9611B7-4D71-4D76-9060-CDEDD43DB32C}" dt="2020-11-16T08:49:03.601" v="497" actId="14100"/>
          <ac:picMkLst>
            <pc:docMk/>
            <pc:sldMk cId="3356815227" sldId="397"/>
            <ac:picMk id="34" creationId="{3918D887-2589-431D-8F0B-A8BEE0A2D8EE}"/>
          </ac:picMkLst>
        </pc:picChg>
        <pc:picChg chg="add del mod">
          <ac:chgData name="Dong Siting" userId="S::e0554008@u.nus.edu::3fc1ad99-ee0b-481a-acf4-430c9b89b426" providerId="AD" clId="Web-{FB9611B7-4D71-4D76-9060-CDEDD43DB32C}" dt="2020-11-16T08:49:13.273" v="500"/>
          <ac:picMkLst>
            <pc:docMk/>
            <pc:sldMk cId="3356815227" sldId="397"/>
            <ac:picMk id="35" creationId="{6E5B4DC0-814A-492F-B71D-9B4CAB224BFF}"/>
          </ac:picMkLst>
        </pc:picChg>
        <pc:picChg chg="add mod">
          <ac:chgData name="Dong Siting" userId="S::e0554008@u.nus.edu::3fc1ad99-ee0b-481a-acf4-430c9b89b426" providerId="AD" clId="Web-{FB9611B7-4D71-4D76-9060-CDEDD43DB32C}" dt="2020-11-16T08:49:54.774" v="510" actId="1076"/>
          <ac:picMkLst>
            <pc:docMk/>
            <pc:sldMk cId="3356815227" sldId="397"/>
            <ac:picMk id="37" creationId="{7C742F1A-FFD6-48A1-BB08-2E2B1F51E427}"/>
          </ac:picMkLst>
        </pc:picChg>
        <pc:picChg chg="add mod">
          <ac:chgData name="Dong Siting" userId="S::e0554008@u.nus.edu::3fc1ad99-ee0b-481a-acf4-430c9b89b426" providerId="AD" clId="Web-{FB9611B7-4D71-4D76-9060-CDEDD43DB32C}" dt="2020-11-16T08:50:01.602" v="512" actId="1076"/>
          <ac:picMkLst>
            <pc:docMk/>
            <pc:sldMk cId="3356815227" sldId="397"/>
            <ac:picMk id="38" creationId="{0F208B70-881A-4797-AAE5-80D073328A9F}"/>
          </ac:picMkLst>
        </pc:picChg>
        <pc:picChg chg="add mod ord">
          <ac:chgData name="Dong Siting" userId="S::e0554008@u.nus.edu::3fc1ad99-ee0b-481a-acf4-430c9b89b426" providerId="AD" clId="Web-{FB9611B7-4D71-4D76-9060-CDEDD43DB32C}" dt="2020-11-16T09:15:37.322" v="1000"/>
          <ac:picMkLst>
            <pc:docMk/>
            <pc:sldMk cId="3356815227" sldId="397"/>
            <ac:picMk id="39" creationId="{946E1156-DEAF-400C-9E62-2434C551ECEC}"/>
          </ac:picMkLst>
        </pc:picChg>
        <pc:picChg chg="add mod">
          <ac:chgData name="Dong Siting" userId="S::e0554008@u.nus.edu::3fc1ad99-ee0b-481a-acf4-430c9b89b426" providerId="AD" clId="Web-{FB9611B7-4D71-4D76-9060-CDEDD43DB32C}" dt="2020-11-16T09:15:30.431" v="999" actId="1076"/>
          <ac:picMkLst>
            <pc:docMk/>
            <pc:sldMk cId="3356815227" sldId="397"/>
            <ac:picMk id="42" creationId="{8A3DE298-5151-4B6E-B10B-9C475A61D52A}"/>
          </ac:picMkLst>
        </pc:picChg>
        <pc:cxnChg chg="add">
          <ac:chgData name="Dong Siting" userId="S::e0554008@u.nus.edu::3fc1ad99-ee0b-481a-acf4-430c9b89b426" providerId="AD" clId="Web-{FB9611B7-4D71-4D76-9060-CDEDD43DB32C}" dt="2020-11-16T08:44:48.252" v="387"/>
          <ac:cxnSpMkLst>
            <pc:docMk/>
            <pc:sldMk cId="3356815227" sldId="397"/>
            <ac:cxnSpMk id="14" creationId="{FB9D3A89-E5AB-4B0D-8683-E5CD02C333A9}"/>
          </ac:cxnSpMkLst>
        </pc:cxnChg>
        <pc:cxnChg chg="add del mod">
          <ac:chgData name="Dong Siting" userId="S::e0554008@u.nus.edu::3fc1ad99-ee0b-481a-acf4-430c9b89b426" providerId="AD" clId="Web-{FB9611B7-4D71-4D76-9060-CDEDD43DB32C}" dt="2020-11-16T08:46:47.285" v="461"/>
          <ac:cxnSpMkLst>
            <pc:docMk/>
            <pc:sldMk cId="3356815227" sldId="397"/>
            <ac:cxnSpMk id="27" creationId="{EDB29086-6187-4CAD-839E-1C266B07402F}"/>
          </ac:cxnSpMkLst>
        </pc:cxnChg>
        <pc:cxnChg chg="add mod">
          <ac:chgData name="Dong Siting" userId="S::e0554008@u.nus.edu::3fc1ad99-ee0b-481a-acf4-430c9b89b426" providerId="AD" clId="Web-{FB9611B7-4D71-4D76-9060-CDEDD43DB32C}" dt="2020-11-16T09:15:47.650" v="1001" actId="14100"/>
          <ac:cxnSpMkLst>
            <pc:docMk/>
            <pc:sldMk cId="3356815227" sldId="397"/>
            <ac:cxnSpMk id="31" creationId="{23608290-A531-4D66-BBD4-55BF81B561B2}"/>
          </ac:cxnSpMkLst>
        </pc:cxnChg>
        <pc:cxnChg chg="add mod">
          <ac:chgData name="Dong Siting" userId="S::e0554008@u.nus.edu::3fc1ad99-ee0b-481a-acf4-430c9b89b426" providerId="AD" clId="Web-{FB9611B7-4D71-4D76-9060-CDEDD43DB32C}" dt="2020-11-16T09:14:52.743" v="990" actId="1076"/>
          <ac:cxnSpMkLst>
            <pc:docMk/>
            <pc:sldMk cId="3356815227" sldId="397"/>
            <ac:cxnSpMk id="40" creationId="{AA914D51-56DF-4920-8572-1967D733FD6D}"/>
          </ac:cxnSpMkLst>
        </pc:cxnChg>
        <pc:cxnChg chg="add mod">
          <ac:chgData name="Dong Siting" userId="S::e0554008@u.nus.edu::3fc1ad99-ee0b-481a-acf4-430c9b89b426" providerId="AD" clId="Web-{FB9611B7-4D71-4D76-9060-CDEDD43DB32C}" dt="2020-11-16T09:15:21.540" v="997" actId="14100"/>
          <ac:cxnSpMkLst>
            <pc:docMk/>
            <pc:sldMk cId="3356815227" sldId="397"/>
            <ac:cxnSpMk id="41" creationId="{1A3D515C-94C4-44E7-92DE-4B6494BAF160}"/>
          </ac:cxnSpMkLst>
        </pc:cxnChg>
      </pc:sldChg>
      <pc:sldChg chg="addSp delSp modSp add replId">
        <pc:chgData name="Dong Siting" userId="S::e0554008@u.nus.edu::3fc1ad99-ee0b-481a-acf4-430c9b89b426" providerId="AD" clId="Web-{FB9611B7-4D71-4D76-9060-CDEDD43DB32C}" dt="2020-11-16T09:16:22.354" v="1006"/>
        <pc:sldMkLst>
          <pc:docMk/>
          <pc:sldMk cId="1700673631" sldId="398"/>
        </pc:sldMkLst>
        <pc:spChg chg="add mod">
          <ac:chgData name="Dong Siting" userId="S::e0554008@u.nus.edu::3fc1ad99-ee0b-481a-acf4-430c9b89b426" providerId="AD" clId="Web-{FB9611B7-4D71-4D76-9060-CDEDD43DB32C}" dt="2020-11-16T08:51:10.572" v="558" actId="1076"/>
          <ac:spMkLst>
            <pc:docMk/>
            <pc:sldMk cId="1700673631" sldId="398"/>
            <ac:spMk id="5" creationId="{1BF43FAB-C23C-4826-9F8B-E83DCD8BB1E5}"/>
          </ac:spMkLst>
        </pc:spChg>
        <pc:spChg chg="mod">
          <ac:chgData name="Dong Siting" userId="S::e0554008@u.nus.edu::3fc1ad99-ee0b-481a-acf4-430c9b89b426" providerId="AD" clId="Web-{FB9611B7-4D71-4D76-9060-CDEDD43DB32C}" dt="2020-11-16T08:50:31.759" v="538" actId="1076"/>
          <ac:spMkLst>
            <pc:docMk/>
            <pc:sldMk cId="1700673631" sldId="398"/>
            <ac:spMk id="12" creationId="{9468694A-E4D0-4920-9183-E7F9AC7ABF0B}"/>
          </ac:spMkLst>
        </pc:spChg>
        <pc:spChg chg="add mod">
          <ac:chgData name="Dong Siting" userId="S::e0554008@u.nus.edu::3fc1ad99-ee0b-481a-acf4-430c9b89b426" providerId="AD" clId="Web-{FB9611B7-4D71-4D76-9060-CDEDD43DB32C}" dt="2020-11-16T08:53:04.965" v="590" actId="1076"/>
          <ac:spMkLst>
            <pc:docMk/>
            <pc:sldMk cId="1700673631" sldId="398"/>
            <ac:spMk id="13" creationId="{013F3F9C-246C-470C-A7F5-B89D6D9721F1}"/>
          </ac:spMkLst>
        </pc:spChg>
        <pc:spChg chg="add mod">
          <ac:chgData name="Dong Siting" userId="S::e0554008@u.nus.edu::3fc1ad99-ee0b-481a-acf4-430c9b89b426" providerId="AD" clId="Web-{FB9611B7-4D71-4D76-9060-CDEDD43DB32C}" dt="2020-11-16T08:53:13.669" v="617" actId="20577"/>
          <ac:spMkLst>
            <pc:docMk/>
            <pc:sldMk cId="1700673631" sldId="398"/>
            <ac:spMk id="15" creationId="{86221BAC-43A5-4355-9441-B1C323115D38}"/>
          </ac:spMkLst>
        </pc:spChg>
        <pc:spChg chg="add mod">
          <ac:chgData name="Dong Siting" userId="S::e0554008@u.nus.edu::3fc1ad99-ee0b-481a-acf4-430c9b89b426" providerId="AD" clId="Web-{FB9611B7-4D71-4D76-9060-CDEDD43DB32C}" dt="2020-11-16T08:53:47.560" v="629" actId="14100"/>
          <ac:spMkLst>
            <pc:docMk/>
            <pc:sldMk cId="1700673631" sldId="398"/>
            <ac:spMk id="18" creationId="{87E4E2FF-E874-480B-9B38-1D5804D24A1F}"/>
          </ac:spMkLst>
        </pc:spChg>
        <pc:spChg chg="del mod">
          <ac:chgData name="Dong Siting" userId="S::e0554008@u.nus.edu::3fc1ad99-ee0b-481a-acf4-430c9b89b426" providerId="AD" clId="Web-{FB9611B7-4D71-4D76-9060-CDEDD43DB32C}" dt="2020-11-16T08:50:42.712" v="546"/>
          <ac:spMkLst>
            <pc:docMk/>
            <pc:sldMk cId="1700673631" sldId="398"/>
            <ac:spMk id="32" creationId="{4BC80863-D77E-4655-90E6-5E4B3C5931B7}"/>
          </ac:spMkLst>
        </pc:spChg>
        <pc:spChg chg="del">
          <ac:chgData name="Dong Siting" userId="S::e0554008@u.nus.edu::3fc1ad99-ee0b-481a-acf4-430c9b89b426" providerId="AD" clId="Web-{FB9611B7-4D71-4D76-9060-CDEDD43DB32C}" dt="2020-11-16T08:50:38.572" v="539"/>
          <ac:spMkLst>
            <pc:docMk/>
            <pc:sldMk cId="1700673631" sldId="398"/>
            <ac:spMk id="36" creationId="{9D279F00-3352-48D4-82A6-C26EEAA420B7}"/>
          </ac:spMkLst>
        </pc:spChg>
        <pc:picChg chg="del">
          <ac:chgData name="Dong Siting" userId="S::e0554008@u.nus.edu::3fc1ad99-ee0b-481a-acf4-430c9b89b426" providerId="AD" clId="Web-{FB9611B7-4D71-4D76-9060-CDEDD43DB32C}" dt="2020-11-16T08:50:14.024" v="514"/>
          <ac:picMkLst>
            <pc:docMk/>
            <pc:sldMk cId="1700673631" sldId="398"/>
            <ac:picMk id="2" creationId="{F64DB190-4A25-40E5-A3E2-DD604E098B67}"/>
          </ac:picMkLst>
        </pc:picChg>
        <pc:picChg chg="add mod">
          <ac:chgData name="Dong Siting" userId="S::e0554008@u.nus.edu::3fc1ad99-ee0b-481a-acf4-430c9b89b426" providerId="AD" clId="Web-{FB9611B7-4D71-4D76-9060-CDEDD43DB32C}" dt="2020-11-16T08:50:17.759" v="516" actId="1076"/>
          <ac:picMkLst>
            <pc:docMk/>
            <pc:sldMk cId="1700673631" sldId="398"/>
            <ac:picMk id="3" creationId="{9F2C3C64-3E66-43EA-8713-3C38B2C47ED2}"/>
          </ac:picMkLst>
        </pc:picChg>
        <pc:picChg chg="add mod">
          <ac:chgData name="Dong Siting" userId="S::e0554008@u.nus.edu::3fc1ad99-ee0b-481a-acf4-430c9b89b426" providerId="AD" clId="Web-{FB9611B7-4D71-4D76-9060-CDEDD43DB32C}" dt="2020-11-16T08:50:57.619" v="553" actId="14100"/>
          <ac:picMkLst>
            <pc:docMk/>
            <pc:sldMk cId="1700673631" sldId="398"/>
            <ac:picMk id="4" creationId="{AE82CD1D-EBCD-4C53-A931-182554AA530D}"/>
          </ac:picMkLst>
        </pc:picChg>
        <pc:picChg chg="add del mod">
          <ac:chgData name="Dong Siting" userId="S::e0554008@u.nus.edu::3fc1ad99-ee0b-481a-acf4-430c9b89b426" providerId="AD" clId="Web-{FB9611B7-4D71-4D76-9060-CDEDD43DB32C}" dt="2020-11-16T08:51:38.698" v="569"/>
          <ac:picMkLst>
            <pc:docMk/>
            <pc:sldMk cId="1700673631" sldId="398"/>
            <ac:picMk id="7" creationId="{C197CBB7-E2C7-446A-8EB9-9E2AD4CCF6C3}"/>
          </ac:picMkLst>
        </pc:picChg>
        <pc:picChg chg="add del mod">
          <ac:chgData name="Dong Siting" userId="S::e0554008@u.nus.edu::3fc1ad99-ee0b-481a-acf4-430c9b89b426" providerId="AD" clId="Web-{FB9611B7-4D71-4D76-9060-CDEDD43DB32C}" dt="2020-11-16T08:52:04.167" v="578"/>
          <ac:picMkLst>
            <pc:docMk/>
            <pc:sldMk cId="1700673631" sldId="398"/>
            <ac:picMk id="8" creationId="{5DD282D7-10C4-4B9A-98C5-E30989AF3EFC}"/>
          </ac:picMkLst>
        </pc:picChg>
        <pc:picChg chg="add mod">
          <ac:chgData name="Dong Siting" userId="S::e0554008@u.nus.edu::3fc1ad99-ee0b-481a-acf4-430c9b89b426" providerId="AD" clId="Web-{FB9611B7-4D71-4D76-9060-CDEDD43DB32C}" dt="2020-11-16T08:52:00.167" v="577" actId="1076"/>
          <ac:picMkLst>
            <pc:docMk/>
            <pc:sldMk cId="1700673631" sldId="398"/>
            <ac:picMk id="9" creationId="{C06D2B44-A888-426A-9858-85556DB04A9C}"/>
          </ac:picMkLst>
        </pc:picChg>
        <pc:picChg chg="add mod ord">
          <ac:chgData name="Dong Siting" userId="S::e0554008@u.nus.edu::3fc1ad99-ee0b-481a-acf4-430c9b89b426" providerId="AD" clId="Web-{FB9611B7-4D71-4D76-9060-CDEDD43DB32C}" dt="2020-11-16T09:16:02.807" v="1004" actId="1076"/>
          <ac:picMkLst>
            <pc:docMk/>
            <pc:sldMk cId="1700673631" sldId="398"/>
            <ac:picMk id="16" creationId="{0B68B9C0-B4E9-433A-A272-0F6EFF75E159}"/>
          </ac:picMkLst>
        </pc:picChg>
        <pc:picChg chg="add mod">
          <ac:chgData name="Dong Siting" userId="S::e0554008@u.nus.edu::3fc1ad99-ee0b-481a-acf4-430c9b89b426" providerId="AD" clId="Web-{FB9611B7-4D71-4D76-9060-CDEDD43DB32C}" dt="2020-11-16T08:54:06.732" v="636" actId="1076"/>
          <ac:picMkLst>
            <pc:docMk/>
            <pc:sldMk cId="1700673631" sldId="398"/>
            <ac:picMk id="17" creationId="{E2EA2AB4-D664-42C5-A712-CA33B465CA30}"/>
          </ac:picMkLst>
        </pc:picChg>
        <pc:picChg chg="del">
          <ac:chgData name="Dong Siting" userId="S::e0554008@u.nus.edu::3fc1ad99-ee0b-481a-acf4-430c9b89b426" providerId="AD" clId="Web-{FB9611B7-4D71-4D76-9060-CDEDD43DB32C}" dt="2020-11-16T08:50:43.259" v="547"/>
          <ac:picMkLst>
            <pc:docMk/>
            <pc:sldMk cId="1700673631" sldId="398"/>
            <ac:picMk id="24" creationId="{82015A6E-7235-42A5-9DCA-6C5068674D5D}"/>
          </ac:picMkLst>
        </pc:picChg>
        <pc:picChg chg="del">
          <ac:chgData name="Dong Siting" userId="S::e0554008@u.nus.edu::3fc1ad99-ee0b-481a-acf4-430c9b89b426" providerId="AD" clId="Web-{FB9611B7-4D71-4D76-9060-CDEDD43DB32C}" dt="2020-11-16T08:50:40.212" v="541"/>
          <ac:picMkLst>
            <pc:docMk/>
            <pc:sldMk cId="1700673631" sldId="398"/>
            <ac:picMk id="26" creationId="{C6A828CB-6BDF-4BF3-8D80-8C6B5BAE37E0}"/>
          </ac:picMkLst>
        </pc:picChg>
        <pc:picChg chg="del">
          <ac:chgData name="Dong Siting" userId="S::e0554008@u.nus.edu::3fc1ad99-ee0b-481a-acf4-430c9b89b426" providerId="AD" clId="Web-{FB9611B7-4D71-4D76-9060-CDEDD43DB32C}" dt="2020-11-16T08:50:44.181" v="548"/>
          <ac:picMkLst>
            <pc:docMk/>
            <pc:sldMk cId="1700673631" sldId="398"/>
            <ac:picMk id="33" creationId="{5CB77765-1E26-4C14-9A0E-A66CB4C5C3DD}"/>
          </ac:picMkLst>
        </pc:picChg>
        <pc:picChg chg="del">
          <ac:chgData name="Dong Siting" userId="S::e0554008@u.nus.edu::3fc1ad99-ee0b-481a-acf4-430c9b89b426" providerId="AD" clId="Web-{FB9611B7-4D71-4D76-9060-CDEDD43DB32C}" dt="2020-11-16T08:50:38.572" v="540"/>
          <ac:picMkLst>
            <pc:docMk/>
            <pc:sldMk cId="1700673631" sldId="398"/>
            <ac:picMk id="34" creationId="{3918D887-2589-431D-8F0B-A8BEE0A2D8EE}"/>
          </ac:picMkLst>
        </pc:picChg>
        <pc:cxnChg chg="add del mod">
          <ac:chgData name="Dong Siting" userId="S::e0554008@u.nus.edu::3fc1ad99-ee0b-481a-acf4-430c9b89b426" providerId="AD" clId="Web-{FB9611B7-4D71-4D76-9060-CDEDD43DB32C}" dt="2020-11-16T08:51:26.604" v="564"/>
          <ac:cxnSpMkLst>
            <pc:docMk/>
            <pc:sldMk cId="1700673631" sldId="398"/>
            <ac:cxnSpMk id="6" creationId="{FB3E46F3-77A1-424C-AEE7-84A177EB3BF9}"/>
          </ac:cxnSpMkLst>
        </pc:cxnChg>
        <pc:cxnChg chg="add mod">
          <ac:chgData name="Dong Siting" userId="S::e0554008@u.nus.edu::3fc1ad99-ee0b-481a-acf4-430c9b89b426" providerId="AD" clId="Web-{FB9611B7-4D71-4D76-9060-CDEDD43DB32C}" dt="2020-11-16T09:16:22.354" v="1006"/>
          <ac:cxnSpMkLst>
            <pc:docMk/>
            <pc:sldMk cId="1700673631" sldId="398"/>
            <ac:cxnSpMk id="11" creationId="{4E32BFB3-E5CD-43DD-9A73-413739D84353}"/>
          </ac:cxnSpMkLst>
        </pc:cxnChg>
        <pc:cxnChg chg="add del">
          <ac:chgData name="Dong Siting" userId="S::e0554008@u.nus.edu::3fc1ad99-ee0b-481a-acf4-430c9b89b426" providerId="AD" clId="Web-{FB9611B7-4D71-4D76-9060-CDEDD43DB32C}" dt="2020-11-16T09:16:08.479" v="1005"/>
          <ac:cxnSpMkLst>
            <pc:docMk/>
            <pc:sldMk cId="1700673631" sldId="398"/>
            <ac:cxnSpMk id="19" creationId="{36445085-6FBC-411E-89EE-6E4EF107BBA5}"/>
          </ac:cxnSpMkLst>
        </pc:cxnChg>
        <pc:cxnChg chg="del">
          <ac:chgData name="Dong Siting" userId="S::e0554008@u.nus.edu::3fc1ad99-ee0b-481a-acf4-430c9b89b426" providerId="AD" clId="Web-{FB9611B7-4D71-4D76-9060-CDEDD43DB32C}" dt="2020-11-16T08:50:41.978" v="542"/>
          <ac:cxnSpMkLst>
            <pc:docMk/>
            <pc:sldMk cId="1700673631" sldId="398"/>
            <ac:cxnSpMk id="31" creationId="{23608290-A531-4D66-BBD4-55BF81B561B2}"/>
          </ac:cxnSpMkLst>
        </pc:cxnChg>
      </pc:sldChg>
      <pc:sldChg chg="addSp delSp modSp add replId">
        <pc:chgData name="Dong Siting" userId="S::e0554008@u.nus.edu::3fc1ad99-ee0b-481a-acf4-430c9b89b426" providerId="AD" clId="Web-{FB9611B7-4D71-4D76-9060-CDEDD43DB32C}" dt="2020-11-16T09:13:50.992" v="982"/>
        <pc:sldMkLst>
          <pc:docMk/>
          <pc:sldMk cId="2520486695" sldId="399"/>
        </pc:sldMkLst>
        <pc:spChg chg="mod">
          <ac:chgData name="Dong Siting" userId="S::e0554008@u.nus.edu::3fc1ad99-ee0b-481a-acf4-430c9b89b426" providerId="AD" clId="Web-{FB9611B7-4D71-4D76-9060-CDEDD43DB32C}" dt="2020-11-16T08:54:22.045" v="642" actId="20577"/>
          <ac:spMkLst>
            <pc:docMk/>
            <pc:sldMk cId="2520486695" sldId="399"/>
            <ac:spMk id="15" creationId="{86221BAC-43A5-4355-9441-B1C323115D38}"/>
          </ac:spMkLst>
        </pc:spChg>
        <pc:spChg chg="mod">
          <ac:chgData name="Dong Siting" userId="S::e0554008@u.nus.edu::3fc1ad99-ee0b-481a-acf4-430c9b89b426" providerId="AD" clId="Web-{FB9611B7-4D71-4D76-9060-CDEDD43DB32C}" dt="2020-11-16T09:09:50.205" v="950" actId="14100"/>
          <ac:spMkLst>
            <pc:docMk/>
            <pc:sldMk cId="2520486695" sldId="399"/>
            <ac:spMk id="18" creationId="{87E4E2FF-E874-480B-9B38-1D5804D24A1F}"/>
          </ac:spMkLst>
        </pc:spChg>
        <pc:picChg chg="add mod">
          <ac:chgData name="Dong Siting" userId="S::e0554008@u.nus.edu::3fc1ad99-ee0b-481a-acf4-430c9b89b426" providerId="AD" clId="Web-{FB9611B7-4D71-4D76-9060-CDEDD43DB32C}" dt="2020-11-16T08:55:09.671" v="661" actId="1076"/>
          <ac:picMkLst>
            <pc:docMk/>
            <pc:sldMk cId="2520486695" sldId="399"/>
            <ac:picMk id="2" creationId="{D28FD757-EF2B-48DA-AEE8-E752D06A2754}"/>
          </ac:picMkLst>
        </pc:picChg>
        <pc:picChg chg="add mod">
          <ac:chgData name="Dong Siting" userId="S::e0554008@u.nus.edu::3fc1ad99-ee0b-481a-acf4-430c9b89b426" providerId="AD" clId="Web-{FB9611B7-4D71-4D76-9060-CDEDD43DB32C}" dt="2020-11-16T08:55:14.468" v="663" actId="14100"/>
          <ac:picMkLst>
            <pc:docMk/>
            <pc:sldMk cId="2520486695" sldId="399"/>
            <ac:picMk id="6" creationId="{22461378-9875-4A19-B450-00F7C20D657E}"/>
          </ac:picMkLst>
        </pc:picChg>
        <pc:picChg chg="del">
          <ac:chgData name="Dong Siting" userId="S::e0554008@u.nus.edu::3fc1ad99-ee0b-481a-acf4-430c9b89b426" providerId="AD" clId="Web-{FB9611B7-4D71-4D76-9060-CDEDD43DB32C}" dt="2020-11-16T08:54:22.795" v="644"/>
          <ac:picMkLst>
            <pc:docMk/>
            <pc:sldMk cId="2520486695" sldId="399"/>
            <ac:picMk id="16" creationId="{0B68B9C0-B4E9-433A-A272-0F6EFF75E159}"/>
          </ac:picMkLst>
        </pc:picChg>
        <pc:picChg chg="del">
          <ac:chgData name="Dong Siting" userId="S::e0554008@u.nus.edu::3fc1ad99-ee0b-481a-acf4-430c9b89b426" providerId="AD" clId="Web-{FB9611B7-4D71-4D76-9060-CDEDD43DB32C}" dt="2020-11-16T08:54:23.311" v="645"/>
          <ac:picMkLst>
            <pc:docMk/>
            <pc:sldMk cId="2520486695" sldId="399"/>
            <ac:picMk id="17" creationId="{E2EA2AB4-D664-42C5-A712-CA33B465CA30}"/>
          </ac:picMkLst>
        </pc:picChg>
        <pc:cxnChg chg="mod">
          <ac:chgData name="Dong Siting" userId="S::e0554008@u.nus.edu::3fc1ad99-ee0b-481a-acf4-430c9b89b426" providerId="AD" clId="Web-{FB9611B7-4D71-4D76-9060-CDEDD43DB32C}" dt="2020-11-16T09:13:50.992" v="982"/>
          <ac:cxnSpMkLst>
            <pc:docMk/>
            <pc:sldMk cId="2520486695" sldId="399"/>
            <ac:cxnSpMk id="11" creationId="{4E32BFB3-E5CD-43DD-9A73-413739D84353}"/>
          </ac:cxnSpMkLst>
        </pc:cxnChg>
      </pc:sldChg>
      <pc:sldChg chg="addSp delSp modSp add replId">
        <pc:chgData name="Dong Siting" userId="S::e0554008@u.nus.edu::3fc1ad99-ee0b-481a-acf4-430c9b89b426" providerId="AD" clId="Web-{FB9611B7-4D71-4D76-9060-CDEDD43DB32C}" dt="2020-11-16T08:59:43.364" v="760" actId="1076"/>
        <pc:sldMkLst>
          <pc:docMk/>
          <pc:sldMk cId="75102141" sldId="400"/>
        </pc:sldMkLst>
        <pc:spChg chg="del">
          <ac:chgData name="Dong Siting" userId="S::e0554008@u.nus.edu::3fc1ad99-ee0b-481a-acf4-430c9b89b426" providerId="AD" clId="Web-{FB9611B7-4D71-4D76-9060-CDEDD43DB32C}" dt="2020-11-16T08:55:41.641" v="674"/>
          <ac:spMkLst>
            <pc:docMk/>
            <pc:sldMk cId="75102141" sldId="400"/>
            <ac:spMk id="5" creationId="{1BF43FAB-C23C-4826-9F8B-E83DCD8BB1E5}"/>
          </ac:spMkLst>
        </pc:spChg>
        <pc:spChg chg="add del mod">
          <ac:chgData name="Dong Siting" userId="S::e0554008@u.nus.edu::3fc1ad99-ee0b-481a-acf4-430c9b89b426" providerId="AD" clId="Web-{FB9611B7-4D71-4D76-9060-CDEDD43DB32C}" dt="2020-11-16T08:56:14.219" v="688"/>
          <ac:spMkLst>
            <pc:docMk/>
            <pc:sldMk cId="75102141" sldId="400"/>
            <ac:spMk id="7" creationId="{84015854-A5C5-48C5-9082-F436F9EE070C}"/>
          </ac:spMkLst>
        </pc:spChg>
        <pc:spChg chg="del">
          <ac:chgData name="Dong Siting" userId="S::e0554008@u.nus.edu::3fc1ad99-ee0b-481a-acf4-430c9b89b426" providerId="AD" clId="Web-{FB9611B7-4D71-4D76-9060-CDEDD43DB32C}" dt="2020-11-16T08:55:41.641" v="678"/>
          <ac:spMkLst>
            <pc:docMk/>
            <pc:sldMk cId="75102141" sldId="400"/>
            <ac:spMk id="12" creationId="{9468694A-E4D0-4920-9183-E7F9AC7ABF0B}"/>
          </ac:spMkLst>
        </pc:spChg>
        <pc:spChg chg="del">
          <ac:chgData name="Dong Siting" userId="S::e0554008@u.nus.edu::3fc1ad99-ee0b-481a-acf4-430c9b89b426" providerId="AD" clId="Web-{FB9611B7-4D71-4D76-9060-CDEDD43DB32C}" dt="2020-11-16T08:55:41.641" v="671"/>
          <ac:spMkLst>
            <pc:docMk/>
            <pc:sldMk cId="75102141" sldId="400"/>
            <ac:spMk id="13" creationId="{013F3F9C-246C-470C-A7F5-B89D6D9721F1}"/>
          </ac:spMkLst>
        </pc:spChg>
        <pc:spChg chg="del">
          <ac:chgData name="Dong Siting" userId="S::e0554008@u.nus.edu::3fc1ad99-ee0b-481a-acf4-430c9b89b426" providerId="AD" clId="Web-{FB9611B7-4D71-4D76-9060-CDEDD43DB32C}" dt="2020-11-16T08:55:41.641" v="670"/>
          <ac:spMkLst>
            <pc:docMk/>
            <pc:sldMk cId="75102141" sldId="400"/>
            <ac:spMk id="15" creationId="{86221BAC-43A5-4355-9441-B1C323115D38}"/>
          </ac:spMkLst>
        </pc:spChg>
        <pc:spChg chg="add mod">
          <ac:chgData name="Dong Siting" userId="S::e0554008@u.nus.edu::3fc1ad99-ee0b-481a-acf4-430c9b89b426" providerId="AD" clId="Web-{FB9611B7-4D71-4D76-9060-CDEDD43DB32C}" dt="2020-11-16T08:56:48.751" v="717" actId="20577"/>
          <ac:spMkLst>
            <pc:docMk/>
            <pc:sldMk cId="75102141" sldId="400"/>
            <ac:spMk id="17" creationId="{10A54D8B-2C13-4BA7-9EB4-EB39F830AF9B}"/>
          </ac:spMkLst>
        </pc:spChg>
        <pc:spChg chg="del">
          <ac:chgData name="Dong Siting" userId="S::e0554008@u.nus.edu::3fc1ad99-ee0b-481a-acf4-430c9b89b426" providerId="AD" clId="Web-{FB9611B7-4D71-4D76-9060-CDEDD43DB32C}" dt="2020-11-16T08:55:41.641" v="669"/>
          <ac:spMkLst>
            <pc:docMk/>
            <pc:sldMk cId="75102141" sldId="400"/>
            <ac:spMk id="18" creationId="{87E4E2FF-E874-480B-9B38-1D5804D24A1F}"/>
          </ac:spMkLst>
        </pc:spChg>
        <pc:spChg chg="add mod">
          <ac:chgData name="Dong Siting" userId="S::e0554008@u.nus.edu::3fc1ad99-ee0b-481a-acf4-430c9b89b426" providerId="AD" clId="Web-{FB9611B7-4D71-4D76-9060-CDEDD43DB32C}" dt="2020-11-16T08:58:25.050" v="749" actId="14100"/>
          <ac:spMkLst>
            <pc:docMk/>
            <pc:sldMk cId="75102141" sldId="400"/>
            <ac:spMk id="25" creationId="{65DFF1BB-6550-4532-8007-C104C1BEC7B6}"/>
          </ac:spMkLst>
        </pc:spChg>
        <pc:spChg chg="add mod">
          <ac:chgData name="Dong Siting" userId="S::e0554008@u.nus.edu::3fc1ad99-ee0b-481a-acf4-430c9b89b426" providerId="AD" clId="Web-{FB9611B7-4D71-4D76-9060-CDEDD43DB32C}" dt="2020-11-16T08:58:27.425" v="750" actId="14100"/>
          <ac:spMkLst>
            <pc:docMk/>
            <pc:sldMk cId="75102141" sldId="400"/>
            <ac:spMk id="26" creationId="{001DA249-7675-4820-9BA8-1CD1EEE2364B}"/>
          </ac:spMkLst>
        </pc:spChg>
        <pc:spChg chg="add mod">
          <ac:chgData name="Dong Siting" userId="S::e0554008@u.nus.edu::3fc1ad99-ee0b-481a-acf4-430c9b89b426" providerId="AD" clId="Web-{FB9611B7-4D71-4D76-9060-CDEDD43DB32C}" dt="2020-11-16T08:58:35.050" v="753" actId="14100"/>
          <ac:spMkLst>
            <pc:docMk/>
            <pc:sldMk cId="75102141" sldId="400"/>
            <ac:spMk id="27" creationId="{50047BD6-21BD-4E92-823C-9178D907D551}"/>
          </ac:spMkLst>
        </pc:spChg>
        <pc:picChg chg="del">
          <ac:chgData name="Dong Siting" userId="S::e0554008@u.nus.edu::3fc1ad99-ee0b-481a-acf4-430c9b89b426" providerId="AD" clId="Web-{FB9611B7-4D71-4D76-9060-CDEDD43DB32C}" dt="2020-11-16T08:55:41.625" v="668"/>
          <ac:picMkLst>
            <pc:docMk/>
            <pc:sldMk cId="75102141" sldId="400"/>
            <ac:picMk id="2" creationId="{D28FD757-EF2B-48DA-AEE8-E752D06A2754}"/>
          </ac:picMkLst>
        </pc:picChg>
        <pc:picChg chg="del">
          <ac:chgData name="Dong Siting" userId="S::e0554008@u.nus.edu::3fc1ad99-ee0b-481a-acf4-430c9b89b426" providerId="AD" clId="Web-{FB9611B7-4D71-4D76-9060-CDEDD43DB32C}" dt="2020-11-16T08:55:36.125" v="666"/>
          <ac:picMkLst>
            <pc:docMk/>
            <pc:sldMk cId="75102141" sldId="400"/>
            <ac:picMk id="3" creationId="{9F2C3C64-3E66-43EA-8713-3C38B2C47ED2}"/>
          </ac:picMkLst>
        </pc:picChg>
        <pc:picChg chg="del">
          <ac:chgData name="Dong Siting" userId="S::e0554008@u.nus.edu::3fc1ad99-ee0b-481a-acf4-430c9b89b426" providerId="AD" clId="Web-{FB9611B7-4D71-4D76-9060-CDEDD43DB32C}" dt="2020-11-16T08:55:41.641" v="675"/>
          <ac:picMkLst>
            <pc:docMk/>
            <pc:sldMk cId="75102141" sldId="400"/>
            <ac:picMk id="4" creationId="{AE82CD1D-EBCD-4C53-A931-182554AA530D}"/>
          </ac:picMkLst>
        </pc:picChg>
        <pc:picChg chg="del">
          <ac:chgData name="Dong Siting" userId="S::e0554008@u.nus.edu::3fc1ad99-ee0b-481a-acf4-430c9b89b426" providerId="AD" clId="Web-{FB9611B7-4D71-4D76-9060-CDEDD43DB32C}" dt="2020-11-16T08:55:41.625" v="667"/>
          <ac:picMkLst>
            <pc:docMk/>
            <pc:sldMk cId="75102141" sldId="400"/>
            <ac:picMk id="6" creationId="{22461378-9875-4A19-B450-00F7C20D657E}"/>
          </ac:picMkLst>
        </pc:picChg>
        <pc:picChg chg="del">
          <ac:chgData name="Dong Siting" userId="S::e0554008@u.nus.edu::3fc1ad99-ee0b-481a-acf4-430c9b89b426" providerId="AD" clId="Web-{FB9611B7-4D71-4D76-9060-CDEDD43DB32C}" dt="2020-11-16T08:55:41.641" v="673"/>
          <ac:picMkLst>
            <pc:docMk/>
            <pc:sldMk cId="75102141" sldId="400"/>
            <ac:picMk id="9" creationId="{C06D2B44-A888-426A-9858-85556DB04A9C}"/>
          </ac:picMkLst>
        </pc:picChg>
        <pc:picChg chg="del">
          <ac:chgData name="Dong Siting" userId="S::e0554008@u.nus.edu::3fc1ad99-ee0b-481a-acf4-430c9b89b426" providerId="AD" clId="Web-{FB9611B7-4D71-4D76-9060-CDEDD43DB32C}" dt="2020-11-16T08:55:42.625" v="679"/>
          <ac:picMkLst>
            <pc:docMk/>
            <pc:sldMk cId="75102141" sldId="400"/>
            <ac:picMk id="10" creationId="{6D33E602-1F10-4ABB-8DCE-ED9A3A59F9F3}"/>
          </ac:picMkLst>
        </pc:picChg>
        <pc:picChg chg="add">
          <ac:chgData name="Dong Siting" userId="S::e0554008@u.nus.edu::3fc1ad99-ee0b-481a-acf4-430c9b89b426" providerId="AD" clId="Web-{FB9611B7-4D71-4D76-9060-CDEDD43DB32C}" dt="2020-11-16T08:56:21.345" v="689"/>
          <ac:picMkLst>
            <pc:docMk/>
            <pc:sldMk cId="75102141" sldId="400"/>
            <ac:picMk id="16" creationId="{0529E135-8048-4297-84DA-812B8B6489CB}"/>
          </ac:picMkLst>
        </pc:picChg>
        <pc:picChg chg="add mod">
          <ac:chgData name="Dong Siting" userId="S::e0554008@u.nus.edu::3fc1ad99-ee0b-481a-acf4-430c9b89b426" providerId="AD" clId="Web-{FB9611B7-4D71-4D76-9060-CDEDD43DB32C}" dt="2020-11-16T08:59:31.145" v="759" actId="1076"/>
          <ac:picMkLst>
            <pc:docMk/>
            <pc:sldMk cId="75102141" sldId="400"/>
            <ac:picMk id="21" creationId="{F5E8AAD4-4413-4E13-8737-9A72BCDB5841}"/>
          </ac:picMkLst>
        </pc:picChg>
        <pc:picChg chg="add mod">
          <ac:chgData name="Dong Siting" userId="S::e0554008@u.nus.edu::3fc1ad99-ee0b-481a-acf4-430c9b89b426" providerId="AD" clId="Web-{FB9611B7-4D71-4D76-9060-CDEDD43DB32C}" dt="2020-11-16T08:59:07.254" v="756" actId="1076"/>
          <ac:picMkLst>
            <pc:docMk/>
            <pc:sldMk cId="75102141" sldId="400"/>
            <ac:picMk id="23" creationId="{5D4CA40E-C46F-4B7F-A2E5-767EF53EFC06}"/>
          </ac:picMkLst>
        </pc:picChg>
        <pc:picChg chg="add mod">
          <ac:chgData name="Dong Siting" userId="S::e0554008@u.nus.edu::3fc1ad99-ee0b-481a-acf4-430c9b89b426" providerId="AD" clId="Web-{FB9611B7-4D71-4D76-9060-CDEDD43DB32C}" dt="2020-11-16T08:59:43.364" v="760" actId="1076"/>
          <ac:picMkLst>
            <pc:docMk/>
            <pc:sldMk cId="75102141" sldId="400"/>
            <ac:picMk id="24" creationId="{99C97D7A-9239-4535-B1B9-DC51FE075C39}"/>
          </ac:picMkLst>
        </pc:picChg>
        <pc:picChg chg="add mod">
          <ac:chgData name="Dong Siting" userId="S::e0554008@u.nus.edu::3fc1ad99-ee0b-481a-acf4-430c9b89b426" providerId="AD" clId="Web-{FB9611B7-4D71-4D76-9060-CDEDD43DB32C}" dt="2020-11-16T08:57:53.800" v="741" actId="1076"/>
          <ac:picMkLst>
            <pc:docMk/>
            <pc:sldMk cId="75102141" sldId="400"/>
            <ac:picMk id="28" creationId="{6BFF728B-4719-474B-82B7-0EDC148B18AA}"/>
          </ac:picMkLst>
        </pc:picChg>
        <pc:picChg chg="add mod">
          <ac:chgData name="Dong Siting" userId="S::e0554008@u.nus.edu::3fc1ad99-ee0b-481a-acf4-430c9b89b426" providerId="AD" clId="Web-{FB9611B7-4D71-4D76-9060-CDEDD43DB32C}" dt="2020-11-16T08:58:02.128" v="743" actId="1076"/>
          <ac:picMkLst>
            <pc:docMk/>
            <pc:sldMk cId="75102141" sldId="400"/>
            <ac:picMk id="29" creationId="{CECF962D-74C5-44A5-B6A3-8DF9259A2622}"/>
          </ac:picMkLst>
        </pc:picChg>
        <pc:picChg chg="del">
          <ac:chgData name="Dong Siting" userId="S::e0554008@u.nus.edu::3fc1ad99-ee0b-481a-acf4-430c9b89b426" providerId="AD" clId="Web-{FB9611B7-4D71-4D76-9060-CDEDD43DB32C}" dt="2020-11-16T08:55:41.641" v="676"/>
          <ac:picMkLst>
            <pc:docMk/>
            <pc:sldMk cId="75102141" sldId="400"/>
            <ac:picMk id="37" creationId="{7C742F1A-FFD6-48A1-BB08-2E2B1F51E427}"/>
          </ac:picMkLst>
        </pc:picChg>
        <pc:picChg chg="del">
          <ac:chgData name="Dong Siting" userId="S::e0554008@u.nus.edu::3fc1ad99-ee0b-481a-acf4-430c9b89b426" providerId="AD" clId="Web-{FB9611B7-4D71-4D76-9060-CDEDD43DB32C}" dt="2020-11-16T08:55:43.687" v="680"/>
          <ac:picMkLst>
            <pc:docMk/>
            <pc:sldMk cId="75102141" sldId="400"/>
            <ac:picMk id="38" creationId="{0F208B70-881A-4797-AAE5-80D073328A9F}"/>
          </ac:picMkLst>
        </pc:picChg>
        <pc:cxnChg chg="add del mod">
          <ac:chgData name="Dong Siting" userId="S::e0554008@u.nus.edu::3fc1ad99-ee0b-481a-acf4-430c9b89b426" providerId="AD" clId="Web-{FB9611B7-4D71-4D76-9060-CDEDD43DB32C}" dt="2020-11-16T08:56:14.219" v="687"/>
          <ac:cxnSpMkLst>
            <pc:docMk/>
            <pc:sldMk cId="75102141" sldId="400"/>
            <ac:cxnSpMk id="8" creationId="{97728A77-1AF6-43F9-A075-32A93BA37B6B}"/>
          </ac:cxnSpMkLst>
        </pc:cxnChg>
        <pc:cxnChg chg="del">
          <ac:chgData name="Dong Siting" userId="S::e0554008@u.nus.edu::3fc1ad99-ee0b-481a-acf4-430c9b89b426" providerId="AD" clId="Web-{FB9611B7-4D71-4D76-9060-CDEDD43DB32C}" dt="2020-11-16T08:55:41.641" v="672"/>
          <ac:cxnSpMkLst>
            <pc:docMk/>
            <pc:sldMk cId="75102141" sldId="400"/>
            <ac:cxnSpMk id="11" creationId="{4E32BFB3-E5CD-43DD-9A73-413739D84353}"/>
          </ac:cxnSpMkLst>
        </pc:cxnChg>
        <pc:cxnChg chg="del">
          <ac:chgData name="Dong Siting" userId="S::e0554008@u.nus.edu::3fc1ad99-ee0b-481a-acf4-430c9b89b426" providerId="AD" clId="Web-{FB9611B7-4D71-4D76-9060-CDEDD43DB32C}" dt="2020-11-16T08:55:41.641" v="677"/>
          <ac:cxnSpMkLst>
            <pc:docMk/>
            <pc:sldMk cId="75102141" sldId="400"/>
            <ac:cxnSpMk id="14" creationId="{FB9D3A89-E5AB-4B0D-8683-E5CD02C333A9}"/>
          </ac:cxnSpMkLst>
        </pc:cxnChg>
      </pc:sldChg>
      <pc:sldChg chg="addSp delSp modSp new">
        <pc:chgData name="Dong Siting" userId="S::e0554008@u.nus.edu::3fc1ad99-ee0b-481a-acf4-430c9b89b426" providerId="AD" clId="Web-{FB9611B7-4D71-4D76-9060-CDEDD43DB32C}" dt="2020-11-16T09:18:15.466" v="1016" actId="1076"/>
        <pc:sldMkLst>
          <pc:docMk/>
          <pc:sldMk cId="337237927" sldId="401"/>
        </pc:sldMkLst>
        <pc:spChg chg="add mod">
          <ac:chgData name="Dong Siting" userId="S::e0554008@u.nus.edu::3fc1ad99-ee0b-481a-acf4-430c9b89b426" providerId="AD" clId="Web-{FB9611B7-4D71-4D76-9060-CDEDD43DB32C}" dt="2020-11-16T09:01:25.242" v="780" actId="1076"/>
          <ac:spMkLst>
            <pc:docMk/>
            <pc:sldMk cId="337237927" sldId="401"/>
            <ac:spMk id="6" creationId="{34642AD4-6BBF-4FBB-820E-1C3707E3377E}"/>
          </ac:spMkLst>
        </pc:spChg>
        <pc:spChg chg="add mod">
          <ac:chgData name="Dong Siting" userId="S::e0554008@u.nus.edu::3fc1ad99-ee0b-481a-acf4-430c9b89b426" providerId="AD" clId="Web-{FB9611B7-4D71-4D76-9060-CDEDD43DB32C}" dt="2020-11-16T09:07:00.561" v="890" actId="14100"/>
          <ac:spMkLst>
            <pc:docMk/>
            <pc:sldMk cId="337237927" sldId="401"/>
            <ac:spMk id="7" creationId="{6414AE62-10EE-4E0B-96D4-50F816E6F57A}"/>
          </ac:spMkLst>
        </pc:spChg>
        <pc:spChg chg="add mod">
          <ac:chgData name="Dong Siting" userId="S::e0554008@u.nus.edu::3fc1ad99-ee0b-481a-acf4-430c9b89b426" providerId="AD" clId="Web-{FB9611B7-4D71-4D76-9060-CDEDD43DB32C}" dt="2020-11-16T09:05:52.247" v="879" actId="1076"/>
          <ac:spMkLst>
            <pc:docMk/>
            <pc:sldMk cId="337237927" sldId="401"/>
            <ac:spMk id="8" creationId="{AF6D8B30-51D0-40A1-8200-B54964918A46}"/>
          </ac:spMkLst>
        </pc:spChg>
        <pc:spChg chg="add mod ord">
          <ac:chgData name="Dong Siting" userId="S::e0554008@u.nus.edu::3fc1ad99-ee0b-481a-acf4-430c9b89b426" providerId="AD" clId="Web-{FB9611B7-4D71-4D76-9060-CDEDD43DB32C}" dt="2020-11-16T09:03:31.963" v="818" actId="14100"/>
          <ac:spMkLst>
            <pc:docMk/>
            <pc:sldMk cId="337237927" sldId="401"/>
            <ac:spMk id="11" creationId="{14F48595-E5FB-4557-8377-5C1B3F56FAA9}"/>
          </ac:spMkLst>
        </pc:spChg>
        <pc:spChg chg="add mod">
          <ac:chgData name="Dong Siting" userId="S::e0554008@u.nus.edu::3fc1ad99-ee0b-481a-acf4-430c9b89b426" providerId="AD" clId="Web-{FB9611B7-4D71-4D76-9060-CDEDD43DB32C}" dt="2020-11-16T09:09:34.018" v="947" actId="20577"/>
          <ac:spMkLst>
            <pc:docMk/>
            <pc:sldMk cId="337237927" sldId="401"/>
            <ac:spMk id="12" creationId="{AC8FC41C-75DC-494B-9ADB-9895142AA5EB}"/>
          </ac:spMkLst>
        </pc:spChg>
        <pc:spChg chg="add mod">
          <ac:chgData name="Dong Siting" userId="S::e0554008@u.nus.edu::3fc1ad99-ee0b-481a-acf4-430c9b89b426" providerId="AD" clId="Web-{FB9611B7-4D71-4D76-9060-CDEDD43DB32C}" dt="2020-11-16T09:06:14.201" v="882" actId="1076"/>
          <ac:spMkLst>
            <pc:docMk/>
            <pc:sldMk cId="337237927" sldId="401"/>
            <ac:spMk id="13" creationId="{78844B3E-4034-41F5-BF47-899288BEC5F4}"/>
          </ac:spMkLst>
        </pc:spChg>
        <pc:spChg chg="add mod">
          <ac:chgData name="Dong Siting" userId="S::e0554008@u.nus.edu::3fc1ad99-ee0b-481a-acf4-430c9b89b426" providerId="AD" clId="Web-{FB9611B7-4D71-4D76-9060-CDEDD43DB32C}" dt="2020-11-16T09:07:16.030" v="893" actId="14100"/>
          <ac:spMkLst>
            <pc:docMk/>
            <pc:sldMk cId="337237927" sldId="401"/>
            <ac:spMk id="14" creationId="{22F6FD30-89B5-44E0-8146-5D03D2B62C3B}"/>
          </ac:spMkLst>
        </pc:spChg>
        <pc:spChg chg="add mod ord">
          <ac:chgData name="Dong Siting" userId="S::e0554008@u.nus.edu::3fc1ad99-ee0b-481a-acf4-430c9b89b426" providerId="AD" clId="Web-{FB9611B7-4D71-4D76-9060-CDEDD43DB32C}" dt="2020-11-16T09:08:21.969" v="939"/>
          <ac:spMkLst>
            <pc:docMk/>
            <pc:sldMk cId="337237927" sldId="401"/>
            <ac:spMk id="17" creationId="{52AE955D-4304-4509-AC9C-B4AF4ACE135E}"/>
          </ac:spMkLst>
        </pc:spChg>
        <pc:grpChg chg="add mod">
          <ac:chgData name="Dong Siting" userId="S::e0554008@u.nus.edu::3fc1ad99-ee0b-481a-acf4-430c9b89b426" providerId="AD" clId="Web-{FB9611B7-4D71-4D76-9060-CDEDD43DB32C}" dt="2020-11-16T09:06:49.420" v="889" actId="1076"/>
          <ac:grpSpMkLst>
            <pc:docMk/>
            <pc:sldMk cId="337237927" sldId="401"/>
            <ac:grpSpMk id="15" creationId="{5DEECF4D-DB43-4B8A-9D26-CFD7E6FF1E72}"/>
          </ac:grpSpMkLst>
        </pc:grpChg>
        <pc:picChg chg="add del mod">
          <ac:chgData name="Dong Siting" userId="S::e0554008@u.nus.edu::3fc1ad99-ee0b-481a-acf4-430c9b89b426" providerId="AD" clId="Web-{FB9611B7-4D71-4D76-9060-CDEDD43DB32C}" dt="2020-11-16T09:07:40.765" v="894"/>
          <ac:picMkLst>
            <pc:docMk/>
            <pc:sldMk cId="337237927" sldId="401"/>
            <ac:picMk id="2" creationId="{DB2F8381-5AC2-40A4-A8A6-E425FFD386FC}"/>
          </ac:picMkLst>
        </pc:picChg>
        <pc:picChg chg="add del mod">
          <ac:chgData name="Dong Siting" userId="S::e0554008@u.nus.edu::3fc1ad99-ee0b-481a-acf4-430c9b89b426" providerId="AD" clId="Web-{FB9611B7-4D71-4D76-9060-CDEDD43DB32C}" dt="2020-11-16T09:09:04.408" v="943"/>
          <ac:picMkLst>
            <pc:docMk/>
            <pc:sldMk cId="337237927" sldId="401"/>
            <ac:picMk id="3" creationId="{6FAF4EBD-EEE5-4053-9DCE-A2C5A210E13D}"/>
          </ac:picMkLst>
        </pc:picChg>
        <pc:picChg chg="add mod">
          <ac:chgData name="Dong Siting" userId="S::e0554008@u.nus.edu::3fc1ad99-ee0b-481a-acf4-430c9b89b426" providerId="AD" clId="Web-{FB9611B7-4D71-4D76-9060-CDEDD43DB32C}" dt="2020-11-16T09:02:23.102" v="796" actId="1076"/>
          <ac:picMkLst>
            <pc:docMk/>
            <pc:sldMk cId="337237927" sldId="401"/>
            <ac:picMk id="4" creationId="{15038FBD-A222-4CC8-8A6A-8E89DF713D8E}"/>
          </ac:picMkLst>
        </pc:picChg>
        <pc:picChg chg="add mod">
          <ac:chgData name="Dong Siting" userId="S::e0554008@u.nus.edu::3fc1ad99-ee0b-481a-acf4-430c9b89b426" providerId="AD" clId="Web-{FB9611B7-4D71-4D76-9060-CDEDD43DB32C}" dt="2020-11-16T09:01:11.194" v="776" actId="1076"/>
          <ac:picMkLst>
            <pc:docMk/>
            <pc:sldMk cId="337237927" sldId="401"/>
            <ac:picMk id="5" creationId="{553EB579-151B-40F8-B24D-81E7E9784D54}"/>
          </ac:picMkLst>
        </pc:picChg>
        <pc:picChg chg="add del mod">
          <ac:chgData name="Dong Siting" userId="S::e0554008@u.nus.edu::3fc1ad99-ee0b-481a-acf4-430c9b89b426" providerId="AD" clId="Web-{FB9611B7-4D71-4D76-9060-CDEDD43DB32C}" dt="2020-11-16T09:02:09.492" v="790"/>
          <ac:picMkLst>
            <pc:docMk/>
            <pc:sldMk cId="337237927" sldId="401"/>
            <ac:picMk id="9" creationId="{020BD12E-69AF-4CA6-92C4-82128622DB02}"/>
          </ac:picMkLst>
        </pc:picChg>
        <pc:picChg chg="add">
          <ac:chgData name="Dong Siting" userId="S::e0554008@u.nus.edu::3fc1ad99-ee0b-481a-acf4-430c9b89b426" providerId="AD" clId="Web-{FB9611B7-4D71-4D76-9060-CDEDD43DB32C}" dt="2020-11-16T09:09:04.642" v="944"/>
          <ac:picMkLst>
            <pc:docMk/>
            <pc:sldMk cId="337237927" sldId="401"/>
            <ac:picMk id="19" creationId="{64FF433D-A0B0-47FF-9E41-77DC05AE8792}"/>
          </ac:picMkLst>
        </pc:picChg>
        <pc:picChg chg="add mod">
          <ac:chgData name="Dong Siting" userId="S::e0554008@u.nus.edu::3fc1ad99-ee0b-481a-acf4-430c9b89b426" providerId="AD" clId="Web-{FB9611B7-4D71-4D76-9060-CDEDD43DB32C}" dt="2020-11-16T09:18:15.466" v="1016" actId="1076"/>
          <ac:picMkLst>
            <pc:docMk/>
            <pc:sldMk cId="337237927" sldId="401"/>
            <ac:picMk id="20" creationId="{D15D31AC-4DF9-437F-B251-39EED5233B20}"/>
          </ac:picMkLst>
        </pc:picChg>
      </pc:sldChg>
    </pc:docChg>
  </pc:docChgLst>
  <pc:docChgLst>
    <pc:chgData name="Peng Yizhuang" userId="S::e0554207@u.nus.edu::c3064de6-edb3-4734-879a-a5abea615550" providerId="AD" clId="Web-{229069DE-C0E8-48A6-8396-BCFC69658546}"/>
    <pc:docChg chg="modSld">
      <pc:chgData name="Peng Yizhuang" userId="S::e0554207@u.nus.edu::c3064de6-edb3-4734-879a-a5abea615550" providerId="AD" clId="Web-{229069DE-C0E8-48A6-8396-BCFC69658546}" dt="2020-11-17T13:22:08.997" v="2" actId="14100"/>
      <pc:docMkLst>
        <pc:docMk/>
      </pc:docMkLst>
      <pc:sldChg chg="modSp">
        <pc:chgData name="Peng Yizhuang" userId="S::e0554207@u.nus.edu::c3064de6-edb3-4734-879a-a5abea615550" providerId="AD" clId="Web-{229069DE-C0E8-48A6-8396-BCFC69658546}" dt="2020-11-17T13:21:54.137" v="1" actId="1076"/>
        <pc:sldMkLst>
          <pc:docMk/>
          <pc:sldMk cId="3328679188" sldId="407"/>
        </pc:sldMkLst>
        <pc:picChg chg="mod">
          <ac:chgData name="Peng Yizhuang" userId="S::e0554207@u.nus.edu::c3064de6-edb3-4734-879a-a5abea615550" providerId="AD" clId="Web-{229069DE-C0E8-48A6-8396-BCFC69658546}" dt="2020-11-17T13:21:54.137" v="1" actId="1076"/>
          <ac:picMkLst>
            <pc:docMk/>
            <pc:sldMk cId="3328679188" sldId="407"/>
            <ac:picMk id="4" creationId="{77B0264A-C685-497E-97A3-B349AA435263}"/>
          </ac:picMkLst>
        </pc:picChg>
      </pc:sldChg>
      <pc:sldChg chg="modSp">
        <pc:chgData name="Peng Yizhuang" userId="S::e0554207@u.nus.edu::c3064de6-edb3-4734-879a-a5abea615550" providerId="AD" clId="Web-{229069DE-C0E8-48A6-8396-BCFC69658546}" dt="2020-11-17T13:22:08.997" v="2" actId="14100"/>
        <pc:sldMkLst>
          <pc:docMk/>
          <pc:sldMk cId="1866657724" sldId="410"/>
        </pc:sldMkLst>
        <pc:picChg chg="mod">
          <ac:chgData name="Peng Yizhuang" userId="S::e0554207@u.nus.edu::c3064de6-edb3-4734-879a-a5abea615550" providerId="AD" clId="Web-{229069DE-C0E8-48A6-8396-BCFC69658546}" dt="2020-11-17T13:22:08.997" v="2" actId="14100"/>
          <ac:picMkLst>
            <pc:docMk/>
            <pc:sldMk cId="1866657724" sldId="410"/>
            <ac:picMk id="5" creationId="{AC30E573-786B-4BD7-91F7-9495145034EE}"/>
          </ac:picMkLst>
        </pc:picChg>
      </pc:sldChg>
    </pc:docChg>
  </pc:docChgLst>
  <pc:docChgLst>
    <pc:chgData name="Dong Siting" userId="S::e0554008@u.nus.edu::3fc1ad99-ee0b-481a-acf4-430c9b89b426" providerId="AD" clId="Web-{357D9B11-3759-4F62-AB0F-CA63CE087C6F}"/>
    <pc:docChg chg="modSld">
      <pc:chgData name="Dong Siting" userId="S::e0554008@u.nus.edu::3fc1ad99-ee0b-481a-acf4-430c9b89b426" providerId="AD" clId="Web-{357D9B11-3759-4F62-AB0F-CA63CE087C6F}" dt="2020-11-17T14:20:07.522" v="7"/>
      <pc:docMkLst>
        <pc:docMk/>
      </pc:docMkLst>
      <pc:sldChg chg="addSp addAnim delAnim modAnim">
        <pc:chgData name="Dong Siting" userId="S::e0554008@u.nus.edu::3fc1ad99-ee0b-481a-acf4-430c9b89b426" providerId="AD" clId="Web-{357D9B11-3759-4F62-AB0F-CA63CE087C6F}" dt="2020-11-17T14:20:07.522" v="7"/>
        <pc:sldMkLst>
          <pc:docMk/>
          <pc:sldMk cId="3356815227" sldId="397"/>
        </pc:sldMkLst>
        <pc:grpChg chg="add">
          <ac:chgData name="Dong Siting" userId="S::e0554008@u.nus.edu::3fc1ad99-ee0b-481a-acf4-430c9b89b426" providerId="AD" clId="Web-{357D9B11-3759-4F62-AB0F-CA63CE087C6F}" dt="2020-11-17T14:20:05.272" v="5"/>
          <ac:grpSpMkLst>
            <pc:docMk/>
            <pc:sldMk cId="3356815227" sldId="397"/>
            <ac:grpSpMk id="2" creationId="{756B4761-8AF3-4DFB-B31D-E74B9B82F1F6}"/>
          </ac:grpSpMkLst>
        </pc:grpChg>
      </pc:sldChg>
    </pc:docChg>
  </pc:docChgLst>
  <pc:docChgLst>
    <pc:chgData name="Li Zhiqi" userId="S::e0554076@u.nus.edu::67262d2b-a86c-46ce-a656-f8a35e7f9310" providerId="AD" clId="Web-{0E7656E6-ACEF-45A7-90F1-206062CAF265}"/>
    <pc:docChg chg="modSld">
      <pc:chgData name="Li Zhiqi" userId="S::e0554076@u.nus.edu::67262d2b-a86c-46ce-a656-f8a35e7f9310" providerId="AD" clId="Web-{0E7656E6-ACEF-45A7-90F1-206062CAF265}" dt="2020-11-17T08:27:18.324" v="226" actId="1076"/>
      <pc:docMkLst>
        <pc:docMk/>
      </pc:docMkLst>
      <pc:sldChg chg="modSp">
        <pc:chgData name="Li Zhiqi" userId="S::e0554076@u.nus.edu::67262d2b-a86c-46ce-a656-f8a35e7f9310" providerId="AD" clId="Web-{0E7656E6-ACEF-45A7-90F1-206062CAF265}" dt="2020-11-17T04:45:28.750" v="4" actId="20577"/>
        <pc:sldMkLst>
          <pc:docMk/>
          <pc:sldMk cId="4011349166" sldId="412"/>
        </pc:sldMkLst>
        <pc:spChg chg="mod">
          <ac:chgData name="Li Zhiqi" userId="S::e0554076@u.nus.edu::67262d2b-a86c-46ce-a656-f8a35e7f9310" providerId="AD" clId="Web-{0E7656E6-ACEF-45A7-90F1-206062CAF265}" dt="2020-11-17T04:45:28.750" v="4" actId="20577"/>
          <ac:spMkLst>
            <pc:docMk/>
            <pc:sldMk cId="4011349166" sldId="412"/>
            <ac:spMk id="23" creationId="{ABC641C7-B410-4589-AC92-87E3627ADB8F}"/>
          </ac:spMkLst>
        </pc:spChg>
      </pc:sldChg>
      <pc:sldChg chg="addSp delSp modSp">
        <pc:chgData name="Li Zhiqi" userId="S::e0554076@u.nus.edu::67262d2b-a86c-46ce-a656-f8a35e7f9310" providerId="AD" clId="Web-{0E7656E6-ACEF-45A7-90F1-206062CAF265}" dt="2020-11-17T08:27:18.324" v="226" actId="1076"/>
        <pc:sldMkLst>
          <pc:docMk/>
          <pc:sldMk cId="3579495538" sldId="413"/>
        </pc:sldMkLst>
        <pc:spChg chg="add del mod">
          <ac:chgData name="Li Zhiqi" userId="S::e0554076@u.nus.edu::67262d2b-a86c-46ce-a656-f8a35e7f9310" providerId="AD" clId="Web-{0E7656E6-ACEF-45A7-90F1-206062CAF265}" dt="2020-11-17T08:23:41.603" v="183"/>
          <ac:spMkLst>
            <pc:docMk/>
            <pc:sldMk cId="3579495538" sldId="413"/>
            <ac:spMk id="12" creationId="{037B7148-9EE4-4343-9F8B-02CB45BF0116}"/>
          </ac:spMkLst>
        </pc:spChg>
        <pc:spChg chg="add del mod">
          <ac:chgData name="Li Zhiqi" userId="S::e0554076@u.nus.edu::67262d2b-a86c-46ce-a656-f8a35e7f9310" providerId="AD" clId="Web-{0E7656E6-ACEF-45A7-90F1-206062CAF265}" dt="2020-11-17T08:25:19.745" v="199"/>
          <ac:spMkLst>
            <pc:docMk/>
            <pc:sldMk cId="3579495538" sldId="413"/>
            <ac:spMk id="13" creationId="{3B25192B-9710-4D75-A45B-1BDE23E70A76}"/>
          </ac:spMkLst>
        </pc:spChg>
        <pc:spChg chg="mod">
          <ac:chgData name="Li Zhiqi" userId="S::e0554076@u.nus.edu::67262d2b-a86c-46ce-a656-f8a35e7f9310" providerId="AD" clId="Web-{0E7656E6-ACEF-45A7-90F1-206062CAF265}" dt="2020-11-17T08:26:50.277" v="223" actId="1076"/>
          <ac:spMkLst>
            <pc:docMk/>
            <pc:sldMk cId="3579495538" sldId="413"/>
            <ac:spMk id="21" creationId="{A0D724B0-B0C6-418A-9D72-6AA6CDE7319D}"/>
          </ac:spMkLst>
        </pc:spChg>
        <pc:spChg chg="add mod">
          <ac:chgData name="Li Zhiqi" userId="S::e0554076@u.nus.edu::67262d2b-a86c-46ce-a656-f8a35e7f9310" providerId="AD" clId="Web-{0E7656E6-ACEF-45A7-90F1-206062CAF265}" dt="2020-11-17T08:26:46.121" v="222" actId="1076"/>
          <ac:spMkLst>
            <pc:docMk/>
            <pc:sldMk cId="3579495538" sldId="413"/>
            <ac:spMk id="22" creationId="{00BE21AD-5B6A-43DC-98A5-F97870327A72}"/>
          </ac:spMkLst>
        </pc:spChg>
        <pc:spChg chg="del">
          <ac:chgData name="Li Zhiqi" userId="S::e0554076@u.nus.edu::67262d2b-a86c-46ce-a656-f8a35e7f9310" providerId="AD" clId="Web-{0E7656E6-ACEF-45A7-90F1-206062CAF265}" dt="2020-11-17T08:18:50.053" v="55"/>
          <ac:spMkLst>
            <pc:docMk/>
            <pc:sldMk cId="3579495538" sldId="413"/>
            <ac:spMk id="27" creationId="{E5770285-F624-4976-9227-105099F1F9ED}"/>
          </ac:spMkLst>
        </pc:spChg>
        <pc:spChg chg="del mod">
          <ac:chgData name="Li Zhiqi" userId="S::e0554076@u.nus.edu::67262d2b-a86c-46ce-a656-f8a35e7f9310" providerId="AD" clId="Web-{0E7656E6-ACEF-45A7-90F1-206062CAF265}" dt="2020-11-17T08:20:38.726" v="135"/>
          <ac:spMkLst>
            <pc:docMk/>
            <pc:sldMk cId="3579495538" sldId="413"/>
            <ac:spMk id="28" creationId="{57946FED-D1A5-4311-8F84-9C0ADFBD5C5A}"/>
          </ac:spMkLst>
        </pc:spChg>
        <pc:spChg chg="del mod">
          <ac:chgData name="Li Zhiqi" userId="S::e0554076@u.nus.edu::67262d2b-a86c-46ce-a656-f8a35e7f9310" providerId="AD" clId="Web-{0E7656E6-ACEF-45A7-90F1-206062CAF265}" dt="2020-11-17T08:18:51.772" v="57"/>
          <ac:spMkLst>
            <pc:docMk/>
            <pc:sldMk cId="3579495538" sldId="413"/>
            <ac:spMk id="29" creationId="{1A0B97A0-CE71-4384-A346-9E8F7BC1530D}"/>
          </ac:spMkLst>
        </pc:spChg>
        <pc:graphicFrameChg chg="add mod modGraphic">
          <ac:chgData name="Li Zhiqi" userId="S::e0554076@u.nus.edu::67262d2b-a86c-46ce-a656-f8a35e7f9310" providerId="AD" clId="Web-{0E7656E6-ACEF-45A7-90F1-206062CAF265}" dt="2020-11-17T08:24:01.854" v="188" actId="1076"/>
          <ac:graphicFrameMkLst>
            <pc:docMk/>
            <pc:sldMk cId="3579495538" sldId="413"/>
            <ac:graphicFrameMk id="2" creationId="{905A999F-B066-4DCD-81DA-A4795880B5E4}"/>
          </ac:graphicFrameMkLst>
        </pc:graphicFrameChg>
        <pc:graphicFrameChg chg="add mod modGraphic">
          <ac:chgData name="Li Zhiqi" userId="S::e0554076@u.nus.edu::67262d2b-a86c-46ce-a656-f8a35e7f9310" providerId="AD" clId="Web-{0E7656E6-ACEF-45A7-90F1-206062CAF265}" dt="2020-11-17T08:23:57.353" v="186" actId="1076"/>
          <ac:graphicFrameMkLst>
            <pc:docMk/>
            <pc:sldMk cId="3579495538" sldId="413"/>
            <ac:graphicFrameMk id="7" creationId="{BC4A75AC-CC19-48B5-AFCE-6F1115425FE4}"/>
          </ac:graphicFrameMkLst>
        </pc:graphicFrameChg>
        <pc:graphicFrameChg chg="del">
          <ac:chgData name="Li Zhiqi" userId="S::e0554076@u.nus.edu::67262d2b-a86c-46ce-a656-f8a35e7f9310" providerId="AD" clId="Web-{0E7656E6-ACEF-45A7-90F1-206062CAF265}" dt="2020-11-17T08:20:37.320" v="134"/>
          <ac:graphicFrameMkLst>
            <pc:docMk/>
            <pc:sldMk cId="3579495538" sldId="413"/>
            <ac:graphicFrameMk id="26" creationId="{E201EBD3-1357-4DE3-AE61-965A9310438F}"/>
          </ac:graphicFrameMkLst>
        </pc:graphicFrameChg>
        <pc:picChg chg="del">
          <ac:chgData name="Li Zhiqi" userId="S::e0554076@u.nus.edu::67262d2b-a86c-46ce-a656-f8a35e7f9310" providerId="AD" clId="Web-{0E7656E6-ACEF-45A7-90F1-206062CAF265}" dt="2020-11-17T04:52:17.438" v="7"/>
          <ac:picMkLst>
            <pc:docMk/>
            <pc:sldMk cId="3579495538" sldId="413"/>
            <ac:picMk id="2" creationId="{B353C942-E7B0-4BE8-940D-F33A7EE1B704}"/>
          </ac:picMkLst>
        </pc:picChg>
        <pc:picChg chg="mod">
          <ac:chgData name="Li Zhiqi" userId="S::e0554076@u.nus.edu::67262d2b-a86c-46ce-a656-f8a35e7f9310" providerId="AD" clId="Web-{0E7656E6-ACEF-45A7-90F1-206062CAF265}" dt="2020-11-17T08:26:38.840" v="220" actId="1076"/>
          <ac:picMkLst>
            <pc:docMk/>
            <pc:sldMk cId="3579495538" sldId="413"/>
            <ac:picMk id="10" creationId="{D0705282-DF09-45A3-8DB4-F1C1FBBF931F}"/>
          </ac:picMkLst>
        </pc:picChg>
        <pc:picChg chg="add mod">
          <ac:chgData name="Li Zhiqi" userId="S::e0554076@u.nus.edu::67262d2b-a86c-46ce-a656-f8a35e7f9310" providerId="AD" clId="Web-{0E7656E6-ACEF-45A7-90F1-206062CAF265}" dt="2020-11-17T08:24:06.322" v="189" actId="1076"/>
          <ac:picMkLst>
            <pc:docMk/>
            <pc:sldMk cId="3579495538" sldId="413"/>
            <ac:picMk id="11" creationId="{76A42AEA-1497-434A-BE81-7FA946B47AD2}"/>
          </ac:picMkLst>
        </pc:picChg>
        <pc:picChg chg="add del mod">
          <ac:chgData name="Li Zhiqi" userId="S::e0554076@u.nus.edu::67262d2b-a86c-46ce-a656-f8a35e7f9310" providerId="AD" clId="Web-{0E7656E6-ACEF-45A7-90F1-206062CAF265}" dt="2020-11-17T08:26:42.090" v="221" actId="1076"/>
          <ac:picMkLst>
            <pc:docMk/>
            <pc:sldMk cId="3579495538" sldId="413"/>
            <ac:picMk id="18" creationId="{456B9DBC-0E09-4A9E-A00F-ECCA9DD401C7}"/>
          </ac:picMkLst>
        </pc:picChg>
        <pc:picChg chg="add mod">
          <ac:chgData name="Li Zhiqi" userId="S::e0554076@u.nus.edu::67262d2b-a86c-46ce-a656-f8a35e7f9310" providerId="AD" clId="Web-{0E7656E6-ACEF-45A7-90F1-206062CAF265}" dt="2020-11-17T08:27:18.324" v="226" actId="1076"/>
          <ac:picMkLst>
            <pc:docMk/>
            <pc:sldMk cId="3579495538" sldId="413"/>
            <ac:picMk id="23" creationId="{65D329F7-9EBA-432C-8C9F-546E296384D5}"/>
          </ac:picMkLst>
        </pc:picChg>
      </pc:sldChg>
    </pc:docChg>
  </pc:docChgLst>
  <pc:docChgLst>
    <pc:chgData name="Hao Chen" userId="S::e0554156@u.nus.edu::d7d1cc20-f088-4a1d-a9eb-02548cec5f63" providerId="AD" clId="Web-{A6E30F7B-69C7-414B-9438-EE129D9AC7D2}"/>
    <pc:docChg chg="modSld">
      <pc:chgData name="Hao Chen" userId="S::e0554156@u.nus.edu::d7d1cc20-f088-4a1d-a9eb-02548cec5f63" providerId="AD" clId="Web-{A6E30F7B-69C7-414B-9438-EE129D9AC7D2}" dt="2020-11-16T12:17:50.013" v="11" actId="20577"/>
      <pc:docMkLst>
        <pc:docMk/>
      </pc:docMkLst>
      <pc:sldChg chg="modSp">
        <pc:chgData name="Hao Chen" userId="S::e0554156@u.nus.edu::d7d1cc20-f088-4a1d-a9eb-02548cec5f63" providerId="AD" clId="Web-{A6E30F7B-69C7-414B-9438-EE129D9AC7D2}" dt="2020-11-16T12:17:50.013" v="10" actId="20577"/>
        <pc:sldMkLst>
          <pc:docMk/>
          <pc:sldMk cId="2078068261" sldId="359"/>
        </pc:sldMkLst>
        <pc:spChg chg="mod">
          <ac:chgData name="Hao Chen" userId="S::e0554156@u.nus.edu::d7d1cc20-f088-4a1d-a9eb-02548cec5f63" providerId="AD" clId="Web-{A6E30F7B-69C7-414B-9438-EE129D9AC7D2}" dt="2020-11-16T12:17:50.013" v="10" actId="20577"/>
          <ac:spMkLst>
            <pc:docMk/>
            <pc:sldMk cId="2078068261" sldId="359"/>
            <ac:spMk id="2" creationId="{B8364D97-51F9-B94F-BBD1-CD6274779215}"/>
          </ac:spMkLst>
        </pc:spChg>
      </pc:sldChg>
    </pc:docChg>
  </pc:docChgLst>
  <pc:docChgLst>
    <pc:chgData name="Dong Siting" userId="S::e0554008@u.nus.edu::3fc1ad99-ee0b-481a-acf4-430c9b89b426" providerId="AD" clId="Web-{782F4D83-8469-4DF2-A197-90C4E1D0B1D2}"/>
    <pc:docChg chg="modSld">
      <pc:chgData name="Dong Siting" userId="S::e0554008@u.nus.edu::3fc1ad99-ee0b-481a-acf4-430c9b89b426" providerId="AD" clId="Web-{782F4D83-8469-4DF2-A197-90C4E1D0B1D2}" dt="2020-11-17T14:06:07.061" v="5" actId="1076"/>
      <pc:docMkLst>
        <pc:docMk/>
      </pc:docMkLst>
      <pc:sldChg chg="modSp">
        <pc:chgData name="Dong Siting" userId="S::e0554008@u.nus.edu::3fc1ad99-ee0b-481a-acf4-430c9b89b426" providerId="AD" clId="Web-{782F4D83-8469-4DF2-A197-90C4E1D0B1D2}" dt="2020-11-17T14:06:07.061" v="5" actId="1076"/>
        <pc:sldMkLst>
          <pc:docMk/>
          <pc:sldMk cId="337237927" sldId="401"/>
        </pc:sldMkLst>
        <pc:spChg chg="mod">
          <ac:chgData name="Dong Siting" userId="S::e0554008@u.nus.edu::3fc1ad99-ee0b-481a-acf4-430c9b89b426" providerId="AD" clId="Web-{782F4D83-8469-4DF2-A197-90C4E1D0B1D2}" dt="2020-11-17T14:06:07.029" v="4" actId="1076"/>
          <ac:spMkLst>
            <pc:docMk/>
            <pc:sldMk cId="337237927" sldId="401"/>
            <ac:spMk id="6" creationId="{34642AD4-6BBF-4FBB-820E-1C3707E3377E}"/>
          </ac:spMkLst>
        </pc:spChg>
        <pc:spChg chg="mod">
          <ac:chgData name="Dong Siting" userId="S::e0554008@u.nus.edu::3fc1ad99-ee0b-481a-acf4-430c9b89b426" providerId="AD" clId="Web-{782F4D83-8469-4DF2-A197-90C4E1D0B1D2}" dt="2020-11-17T14:06:07.061" v="5" actId="1076"/>
          <ac:spMkLst>
            <pc:docMk/>
            <pc:sldMk cId="337237927" sldId="401"/>
            <ac:spMk id="7" creationId="{6414AE62-10EE-4E0B-96D4-50F816E6F57A}"/>
          </ac:spMkLst>
        </pc:spChg>
      </pc:sldChg>
    </pc:docChg>
  </pc:docChgLst>
  <pc:docChgLst>
    <pc:chgData name="Dong Siting" userId="S::e0554008@u.nus.edu::3fc1ad99-ee0b-481a-acf4-430c9b89b426" providerId="AD" clId="Web-{23198753-2F96-49C8-B7CC-8C325A62A590}"/>
    <pc:docChg chg="addSld modSld">
      <pc:chgData name="Dong Siting" userId="S::e0554008@u.nus.edu::3fc1ad99-ee0b-481a-acf4-430c9b89b426" providerId="AD" clId="Web-{23198753-2F96-49C8-B7CC-8C325A62A590}" dt="2020-11-16T08:10:56.567" v="7"/>
      <pc:docMkLst>
        <pc:docMk/>
      </pc:docMkLst>
      <pc:sldChg chg="addSp delSp modSp">
        <pc:chgData name="Dong Siting" userId="S::e0554008@u.nus.edu::3fc1ad99-ee0b-481a-acf4-430c9b89b426" providerId="AD" clId="Web-{23198753-2F96-49C8-B7CC-8C325A62A590}" dt="2020-11-16T08:10:08.550" v="1"/>
        <pc:sldMkLst>
          <pc:docMk/>
          <pc:sldMk cId="2871582927" sldId="382"/>
        </pc:sldMkLst>
        <pc:picChg chg="add del mod">
          <ac:chgData name="Dong Siting" userId="S::e0554008@u.nus.edu::3fc1ad99-ee0b-481a-acf4-430c9b89b426" providerId="AD" clId="Web-{23198753-2F96-49C8-B7CC-8C325A62A590}" dt="2020-11-16T08:10:08.550" v="1"/>
          <ac:picMkLst>
            <pc:docMk/>
            <pc:sldMk cId="2871582927" sldId="382"/>
            <ac:picMk id="3" creationId="{ABF99714-84C5-4CEF-BDCA-8AC904F65696}"/>
          </ac:picMkLst>
        </pc:picChg>
      </pc:sldChg>
      <pc:sldChg chg="addSp delSp modSp new mod setBg">
        <pc:chgData name="Dong Siting" userId="S::e0554008@u.nus.edu::3fc1ad99-ee0b-481a-acf4-430c9b89b426" providerId="AD" clId="Web-{23198753-2F96-49C8-B7CC-8C325A62A590}" dt="2020-11-16T08:10:56.567" v="7"/>
        <pc:sldMkLst>
          <pc:docMk/>
          <pc:sldMk cId="2797242458" sldId="392"/>
        </pc:sldMkLst>
        <pc:spChg chg="add">
          <ac:chgData name="Dong Siting" userId="S::e0554008@u.nus.edu::3fc1ad99-ee0b-481a-acf4-430c9b89b426" providerId="AD" clId="Web-{23198753-2F96-49C8-B7CC-8C325A62A590}" dt="2020-11-16T08:10:22.916" v="4"/>
          <ac:spMkLst>
            <pc:docMk/>
            <pc:sldMk cId="2797242458" sldId="392"/>
            <ac:spMk id="7" creationId="{42A4FC2C-047E-45A5-965D-8E1E3BF09BC6}"/>
          </ac:spMkLst>
        </pc:spChg>
        <pc:picChg chg="add del mod">
          <ac:chgData name="Dong Siting" userId="S::e0554008@u.nus.edu::3fc1ad99-ee0b-481a-acf4-430c9b89b426" providerId="AD" clId="Web-{23198753-2F96-49C8-B7CC-8C325A62A590}" dt="2020-11-16T08:10:27.924" v="5"/>
          <ac:picMkLst>
            <pc:docMk/>
            <pc:sldMk cId="2797242458" sldId="392"/>
            <ac:picMk id="2" creationId="{9CA3BF39-2F47-4511-8253-48E995803324}"/>
          </ac:picMkLst>
        </pc:picChg>
        <pc:picChg chg="add del mod">
          <ac:chgData name="Dong Siting" userId="S::e0554008@u.nus.edu::3fc1ad99-ee0b-481a-acf4-430c9b89b426" providerId="AD" clId="Web-{23198753-2F96-49C8-B7CC-8C325A62A590}" dt="2020-11-16T08:10:56.567" v="7"/>
          <ac:picMkLst>
            <pc:docMk/>
            <pc:sldMk cId="2797242458" sldId="392"/>
            <ac:picMk id="3" creationId="{45308A64-8FB5-46C6-8445-E02BC5167D69}"/>
          </ac:picMkLst>
        </pc:picChg>
      </pc:sldChg>
    </pc:docChg>
  </pc:docChgLst>
  <pc:docChgLst>
    <pc:chgData name="Peng Yizhuang" userId="S::e0554207@u.nus.edu::c3064de6-edb3-4734-879a-a5abea615550" providerId="AD" clId="Web-{AAA54057-A157-4D15-920A-10F71EA99479}"/>
    <pc:docChg chg="addSld delSld modSld sldOrd">
      <pc:chgData name="Peng Yizhuang" userId="S::e0554207@u.nus.edu::c3064de6-edb3-4734-879a-a5abea615550" providerId="AD" clId="Web-{AAA54057-A157-4D15-920A-10F71EA99479}" dt="2020-11-16T13:51:37.640" v="76" actId="14100"/>
      <pc:docMkLst>
        <pc:docMk/>
      </pc:docMkLst>
      <pc:sldChg chg="addSp delSp modSp">
        <pc:chgData name="Peng Yizhuang" userId="S::e0554207@u.nus.edu::c3064de6-edb3-4734-879a-a5abea615550" providerId="AD" clId="Web-{AAA54057-A157-4D15-920A-10F71EA99479}" dt="2020-11-16T13:47:10.994" v="44" actId="1076"/>
        <pc:sldMkLst>
          <pc:docMk/>
          <pc:sldMk cId="3402471133" sldId="371"/>
        </pc:sldMkLst>
        <pc:spChg chg="mod">
          <ac:chgData name="Peng Yizhuang" userId="S::e0554207@u.nus.edu::c3064de6-edb3-4734-879a-a5abea615550" providerId="AD" clId="Web-{AAA54057-A157-4D15-920A-10F71EA99479}" dt="2020-11-16T13:47:10.994" v="44" actId="1076"/>
          <ac:spMkLst>
            <pc:docMk/>
            <pc:sldMk cId="3402471133" sldId="371"/>
            <ac:spMk id="7" creationId="{A9D39838-9CB2-3242-8B3B-BEF6E6B08688}"/>
          </ac:spMkLst>
        </pc:spChg>
        <pc:spChg chg="add del mod">
          <ac:chgData name="Peng Yizhuang" userId="S::e0554207@u.nus.edu::c3064de6-edb3-4734-879a-a5abea615550" providerId="AD" clId="Web-{AAA54057-A157-4D15-920A-10F71EA99479}" dt="2020-11-16T13:47:01.290" v="40"/>
          <ac:spMkLst>
            <pc:docMk/>
            <pc:sldMk cId="3402471133" sldId="371"/>
            <ac:spMk id="9" creationId="{F20D95A5-B1E0-764D-ACC5-0579661AB6A1}"/>
          </ac:spMkLst>
        </pc:spChg>
      </pc:sldChg>
      <pc:sldChg chg="modSp">
        <pc:chgData name="Peng Yizhuang" userId="S::e0554207@u.nus.edu::c3064de6-edb3-4734-879a-a5abea615550" providerId="AD" clId="Web-{AAA54057-A157-4D15-920A-10F71EA99479}" dt="2020-11-16T13:43:52.505" v="2" actId="20577"/>
        <pc:sldMkLst>
          <pc:docMk/>
          <pc:sldMk cId="3504514332" sldId="375"/>
        </pc:sldMkLst>
        <pc:spChg chg="mod">
          <ac:chgData name="Peng Yizhuang" userId="S::e0554207@u.nus.edu::c3064de6-edb3-4734-879a-a5abea615550" providerId="AD" clId="Web-{AAA54057-A157-4D15-920A-10F71EA99479}" dt="2020-11-16T13:43:52.505" v="2" actId="20577"/>
          <ac:spMkLst>
            <pc:docMk/>
            <pc:sldMk cId="3504514332" sldId="375"/>
            <ac:spMk id="8" creationId="{810F1C53-D09A-FB4B-ABEE-B02BFCF4BD55}"/>
          </ac:spMkLst>
        </pc:spChg>
      </pc:sldChg>
      <pc:sldChg chg="modSp add replId">
        <pc:chgData name="Peng Yizhuang" userId="S::e0554207@u.nus.edu::c3064de6-edb3-4734-879a-a5abea615550" providerId="AD" clId="Web-{AAA54057-A157-4D15-920A-10F71EA99479}" dt="2020-11-16T13:44:03.302" v="4" actId="20577"/>
        <pc:sldMkLst>
          <pc:docMk/>
          <pc:sldMk cId="3673148955" sldId="406"/>
        </pc:sldMkLst>
        <pc:spChg chg="mod">
          <ac:chgData name="Peng Yizhuang" userId="S::e0554207@u.nus.edu::c3064de6-edb3-4734-879a-a5abea615550" providerId="AD" clId="Web-{AAA54057-A157-4D15-920A-10F71EA99479}" dt="2020-11-16T13:44:03.302" v="4" actId="20577"/>
          <ac:spMkLst>
            <pc:docMk/>
            <pc:sldMk cId="3673148955" sldId="406"/>
            <ac:spMk id="8" creationId="{19B26114-B144-CF45-BBA1-9E1EEAB9422B}"/>
          </ac:spMkLst>
        </pc:spChg>
      </pc:sldChg>
      <pc:sldChg chg="add del ord replId">
        <pc:chgData name="Peng Yizhuang" userId="S::e0554207@u.nus.edu::c3064de6-edb3-4734-879a-a5abea615550" providerId="AD" clId="Web-{AAA54057-A157-4D15-920A-10F71EA99479}" dt="2020-11-16T13:47:48.729" v="47"/>
        <pc:sldMkLst>
          <pc:docMk/>
          <pc:sldMk cId="2723219424" sldId="407"/>
        </pc:sldMkLst>
      </pc:sldChg>
      <pc:sldChg chg="delSp modSp add ord replId">
        <pc:chgData name="Peng Yizhuang" userId="S::e0554207@u.nus.edu::c3064de6-edb3-4734-879a-a5abea615550" providerId="AD" clId="Web-{AAA54057-A157-4D15-920A-10F71EA99479}" dt="2020-11-16T13:51:37.640" v="76" actId="14100"/>
        <pc:sldMkLst>
          <pc:docMk/>
          <pc:sldMk cId="3328679188" sldId="407"/>
        </pc:sldMkLst>
        <pc:spChg chg="mod">
          <ac:chgData name="Peng Yizhuang" userId="S::e0554207@u.nus.edu::c3064de6-edb3-4734-879a-a5abea615550" providerId="AD" clId="Web-{AAA54057-A157-4D15-920A-10F71EA99479}" dt="2020-11-16T13:51:37.640" v="76" actId="14100"/>
          <ac:spMkLst>
            <pc:docMk/>
            <pc:sldMk cId="3328679188" sldId="407"/>
            <ac:spMk id="8" creationId="{A810AB03-0928-425A-B3F8-F2F418379306}"/>
          </ac:spMkLst>
        </pc:spChg>
        <pc:spChg chg="del mod">
          <ac:chgData name="Peng Yizhuang" userId="S::e0554207@u.nus.edu::c3064de6-edb3-4734-879a-a5abea615550" providerId="AD" clId="Web-{AAA54057-A157-4D15-920A-10F71EA99479}" dt="2020-11-16T13:49:13.949" v="58"/>
          <ac:spMkLst>
            <pc:docMk/>
            <pc:sldMk cId="3328679188" sldId="407"/>
            <ac:spMk id="10" creationId="{F48041BC-A8FC-4F45-9B84-E57D6B9FC658}"/>
          </ac:spMkLst>
        </pc:spChg>
        <pc:spChg chg="del">
          <ac:chgData name="Peng Yizhuang" userId="S::e0554207@u.nus.edu::c3064de6-edb3-4734-879a-a5abea615550" providerId="AD" clId="Web-{AAA54057-A157-4D15-920A-10F71EA99479}" dt="2020-11-16T13:49:24.246" v="64"/>
          <ac:spMkLst>
            <pc:docMk/>
            <pc:sldMk cId="3328679188" sldId="407"/>
            <ac:spMk id="12" creationId="{62497BCE-7560-444D-AA43-74B3CF1A9A64}"/>
          </ac:spMkLst>
        </pc:spChg>
        <pc:spChg chg="del">
          <ac:chgData name="Peng Yizhuang" userId="S::e0554207@u.nus.edu::c3064de6-edb3-4734-879a-a5abea615550" providerId="AD" clId="Web-{AAA54057-A157-4D15-920A-10F71EA99479}" dt="2020-11-16T13:49:23.153" v="63"/>
          <ac:spMkLst>
            <pc:docMk/>
            <pc:sldMk cId="3328679188" sldId="407"/>
            <ac:spMk id="13" creationId="{47274D9C-70F6-4FA1-94DF-6EC8E6A63233}"/>
          </ac:spMkLst>
        </pc:spChg>
        <pc:spChg chg="del">
          <ac:chgData name="Peng Yizhuang" userId="S::e0554207@u.nus.edu::c3064de6-edb3-4734-879a-a5abea615550" providerId="AD" clId="Web-{AAA54057-A157-4D15-920A-10F71EA99479}" dt="2020-11-16T13:49:20.121" v="61"/>
          <ac:spMkLst>
            <pc:docMk/>
            <pc:sldMk cId="3328679188" sldId="407"/>
            <ac:spMk id="15" creationId="{2E6B1A0E-B761-4689-8E34-95C65D9CAE29}"/>
          </ac:spMkLst>
        </pc:spChg>
        <pc:spChg chg="del">
          <ac:chgData name="Peng Yizhuang" userId="S::e0554207@u.nus.edu::c3064de6-edb3-4734-879a-a5abea615550" providerId="AD" clId="Web-{AAA54057-A157-4D15-920A-10F71EA99479}" dt="2020-11-16T13:49:18.371" v="60"/>
          <ac:spMkLst>
            <pc:docMk/>
            <pc:sldMk cId="3328679188" sldId="407"/>
            <ac:spMk id="16" creationId="{90600948-1801-402A-951B-EC124518B9A0}"/>
          </ac:spMkLst>
        </pc:spChg>
        <pc:spChg chg="del">
          <ac:chgData name="Peng Yizhuang" userId="S::e0554207@u.nus.edu::c3064de6-edb3-4734-879a-a5abea615550" providerId="AD" clId="Web-{AAA54057-A157-4D15-920A-10F71EA99479}" dt="2020-11-16T13:49:16.449" v="59"/>
          <ac:spMkLst>
            <pc:docMk/>
            <pc:sldMk cId="3328679188" sldId="407"/>
            <ac:spMk id="17" creationId="{6AD52898-CDAD-4771-91CB-D8FA1DCAB726}"/>
          </ac:spMkLst>
        </pc:spChg>
        <pc:picChg chg="del">
          <ac:chgData name="Peng Yizhuang" userId="S::e0554207@u.nus.edu::c3064de6-edb3-4734-879a-a5abea615550" providerId="AD" clId="Web-{AAA54057-A157-4D15-920A-10F71EA99479}" dt="2020-11-16T13:49:03.699" v="51"/>
          <ac:picMkLst>
            <pc:docMk/>
            <pc:sldMk cId="3328679188" sldId="407"/>
            <ac:picMk id="4" creationId="{A4B66CDE-B297-4FF3-BCC7-429888892AC4}"/>
          </ac:picMkLst>
        </pc:picChg>
        <pc:picChg chg="del">
          <ac:chgData name="Peng Yizhuang" userId="S::e0554207@u.nus.edu::c3064de6-edb3-4734-879a-a5abea615550" providerId="AD" clId="Web-{AAA54057-A157-4D15-920A-10F71EA99479}" dt="2020-11-16T13:49:21.278" v="62"/>
          <ac:picMkLst>
            <pc:docMk/>
            <pc:sldMk cId="3328679188" sldId="407"/>
            <ac:picMk id="5" creationId="{274B18D1-16FC-4E09-BA86-A303DB52EAD1}"/>
          </ac:picMkLst>
        </pc:picChg>
        <pc:cxnChg chg="del">
          <ac:chgData name="Peng Yizhuang" userId="S::e0554207@u.nus.edu::c3064de6-edb3-4734-879a-a5abea615550" providerId="AD" clId="Web-{AAA54057-A157-4D15-920A-10F71EA99479}" dt="2020-11-16T13:49:30.043" v="65"/>
          <ac:cxnSpMkLst>
            <pc:docMk/>
            <pc:sldMk cId="3328679188" sldId="407"/>
            <ac:cxnSpMk id="9" creationId="{DFDEF849-F27B-4330-9B14-78C425128223}"/>
          </ac:cxnSpMkLst>
        </pc:cxnChg>
      </pc:sldChg>
    </pc:docChg>
  </pc:docChgLst>
  <pc:docChgLst>
    <pc:chgData name="Dong Siting" userId="S::e0554008@u.nus.edu::3fc1ad99-ee0b-481a-acf4-430c9b89b426" providerId="AD" clId="Web-{74F9493A-BFEE-4F11-852E-FEF04E08E632}"/>
    <pc:docChg chg="modSld">
      <pc:chgData name="Dong Siting" userId="S::e0554008@u.nus.edu::3fc1ad99-ee0b-481a-acf4-430c9b89b426" providerId="AD" clId="Web-{74F9493A-BFEE-4F11-852E-FEF04E08E632}" dt="2020-11-16T09:21:46.304" v="48" actId="1076"/>
      <pc:docMkLst>
        <pc:docMk/>
      </pc:docMkLst>
      <pc:sldChg chg="addSp delSp modSp">
        <pc:chgData name="Dong Siting" userId="S::e0554008@u.nus.edu::3fc1ad99-ee0b-481a-acf4-430c9b89b426" providerId="AD" clId="Web-{74F9493A-BFEE-4F11-852E-FEF04E08E632}" dt="2020-11-16T09:21:46.304" v="48" actId="1076"/>
        <pc:sldMkLst>
          <pc:docMk/>
          <pc:sldMk cId="2999525576" sldId="395"/>
        </pc:sldMkLst>
        <pc:spChg chg="add mod">
          <ac:chgData name="Dong Siting" userId="S::e0554008@u.nus.edu::3fc1ad99-ee0b-481a-acf4-430c9b89b426" providerId="AD" clId="Web-{74F9493A-BFEE-4F11-852E-FEF04E08E632}" dt="2020-11-16T09:21:11.648" v="34" actId="1076"/>
          <ac:spMkLst>
            <pc:docMk/>
            <pc:sldMk cId="2999525576" sldId="395"/>
            <ac:spMk id="4" creationId="{38786431-3445-4D7B-B639-A5126048D246}"/>
          </ac:spMkLst>
        </pc:spChg>
        <pc:spChg chg="mod">
          <ac:chgData name="Dong Siting" userId="S::e0554008@u.nus.edu::3fc1ad99-ee0b-481a-acf4-430c9b89b426" providerId="AD" clId="Web-{74F9493A-BFEE-4F11-852E-FEF04E08E632}" dt="2020-11-16T09:21:43.195" v="45" actId="1076"/>
          <ac:spMkLst>
            <pc:docMk/>
            <pc:sldMk cId="2999525576" sldId="395"/>
            <ac:spMk id="24" creationId="{A050E080-969C-44AB-B69D-B08640CED507}"/>
          </ac:spMkLst>
        </pc:spChg>
        <pc:grpChg chg="mod">
          <ac:chgData name="Dong Siting" userId="S::e0554008@u.nus.edu::3fc1ad99-ee0b-481a-acf4-430c9b89b426" providerId="AD" clId="Web-{74F9493A-BFEE-4F11-852E-FEF04E08E632}" dt="2020-11-16T09:21:30.038" v="41" actId="1076"/>
          <ac:grpSpMkLst>
            <pc:docMk/>
            <pc:sldMk cId="2999525576" sldId="395"/>
            <ac:grpSpMk id="33" creationId="{D317A14D-7CEF-438F-80FB-0C2B6F6A6A3F}"/>
          </ac:grpSpMkLst>
        </pc:grpChg>
        <pc:picChg chg="add del mod">
          <ac:chgData name="Dong Siting" userId="S::e0554008@u.nus.edu::3fc1ad99-ee0b-481a-acf4-430c9b89b426" providerId="AD" clId="Web-{74F9493A-BFEE-4F11-852E-FEF04E08E632}" dt="2020-11-16T09:19:44.569" v="10"/>
          <ac:picMkLst>
            <pc:docMk/>
            <pc:sldMk cId="2999525576" sldId="395"/>
            <ac:picMk id="2" creationId="{EAE8AF11-0989-45C2-B827-38E15A5FA441}"/>
          </ac:picMkLst>
        </pc:picChg>
        <pc:picChg chg="add del mod">
          <ac:chgData name="Dong Siting" userId="S::e0554008@u.nus.edu::3fc1ad99-ee0b-481a-acf4-430c9b89b426" providerId="AD" clId="Web-{74F9493A-BFEE-4F11-852E-FEF04E08E632}" dt="2020-11-16T09:20:27.569" v="18"/>
          <ac:picMkLst>
            <pc:docMk/>
            <pc:sldMk cId="2999525576" sldId="395"/>
            <ac:picMk id="3" creationId="{CED40E64-2F13-4A9A-8DBA-8D82CF2DE3E6}"/>
          </ac:picMkLst>
        </pc:picChg>
        <pc:picChg chg="mod">
          <ac:chgData name="Dong Siting" userId="S::e0554008@u.nus.edu::3fc1ad99-ee0b-481a-acf4-430c9b89b426" providerId="AD" clId="Web-{74F9493A-BFEE-4F11-852E-FEF04E08E632}" dt="2020-11-16T09:19:37.257" v="9" actId="14100"/>
          <ac:picMkLst>
            <pc:docMk/>
            <pc:sldMk cId="2999525576" sldId="395"/>
            <ac:picMk id="7" creationId="{35D21B46-E437-4763-82A7-1AD54F551909}"/>
          </ac:picMkLst>
        </pc:picChg>
        <pc:picChg chg="del">
          <ac:chgData name="Dong Siting" userId="S::e0554008@u.nus.edu::3fc1ad99-ee0b-481a-acf4-430c9b89b426" providerId="AD" clId="Web-{74F9493A-BFEE-4F11-852E-FEF04E08E632}" dt="2020-11-16T09:19:14.585" v="0"/>
          <ac:picMkLst>
            <pc:docMk/>
            <pc:sldMk cId="2999525576" sldId="395"/>
            <ac:picMk id="11" creationId="{834B6DEE-724D-41BC-8C27-459245AFA3D5}"/>
          </ac:picMkLst>
        </pc:picChg>
        <pc:picChg chg="mod">
          <ac:chgData name="Dong Siting" userId="S::e0554008@u.nus.edu::3fc1ad99-ee0b-481a-acf4-430c9b89b426" providerId="AD" clId="Web-{74F9493A-BFEE-4F11-852E-FEF04E08E632}" dt="2020-11-16T09:21:29.976" v="35" actId="1076"/>
          <ac:picMkLst>
            <pc:docMk/>
            <pc:sldMk cId="2999525576" sldId="395"/>
            <ac:picMk id="14" creationId="{4E1F4CC1-99EA-4C9E-831C-B02CFF03465F}"/>
          </ac:picMkLst>
        </pc:picChg>
        <pc:picChg chg="mod">
          <ac:chgData name="Dong Siting" userId="S::e0554008@u.nus.edu::3fc1ad99-ee0b-481a-acf4-430c9b89b426" providerId="AD" clId="Web-{74F9493A-BFEE-4F11-852E-FEF04E08E632}" dt="2020-11-16T09:21:46.304" v="48" actId="1076"/>
          <ac:picMkLst>
            <pc:docMk/>
            <pc:sldMk cId="2999525576" sldId="395"/>
            <ac:picMk id="22" creationId="{7D0C0CBA-D4EC-4057-A1A3-BB69CE10B116}"/>
          </ac:picMkLst>
        </pc:picChg>
        <pc:picChg chg="mod">
          <ac:chgData name="Dong Siting" userId="S::e0554008@u.nus.edu::3fc1ad99-ee0b-481a-acf4-430c9b89b426" providerId="AD" clId="Web-{74F9493A-BFEE-4F11-852E-FEF04E08E632}" dt="2020-11-16T09:21:32.507" v="44" actId="1076"/>
          <ac:picMkLst>
            <pc:docMk/>
            <pc:sldMk cId="2999525576" sldId="395"/>
            <ac:picMk id="23" creationId="{A5930EC9-D117-4B3A-B7EA-D6CE698BFE89}"/>
          </ac:picMkLst>
        </pc:picChg>
        <pc:picChg chg="mod">
          <ac:chgData name="Dong Siting" userId="S::e0554008@u.nus.edu::3fc1ad99-ee0b-481a-acf4-430c9b89b426" providerId="AD" clId="Web-{74F9493A-BFEE-4F11-852E-FEF04E08E632}" dt="2020-11-16T09:21:43.195" v="46" actId="1076"/>
          <ac:picMkLst>
            <pc:docMk/>
            <pc:sldMk cId="2999525576" sldId="395"/>
            <ac:picMk id="26" creationId="{29D1B81A-4C17-4BCB-80EE-347825E5E481}"/>
          </ac:picMkLst>
        </pc:picChg>
        <pc:picChg chg="mod">
          <ac:chgData name="Dong Siting" userId="S::e0554008@u.nus.edu::3fc1ad99-ee0b-481a-acf4-430c9b89b426" providerId="AD" clId="Web-{74F9493A-BFEE-4F11-852E-FEF04E08E632}" dt="2020-11-16T09:21:43.195" v="47" actId="1076"/>
          <ac:picMkLst>
            <pc:docMk/>
            <pc:sldMk cId="2999525576" sldId="395"/>
            <ac:picMk id="27" creationId="{71542EE1-3A59-4987-BBC4-688DCD2575B9}"/>
          </ac:picMkLst>
        </pc:picChg>
        <pc:picChg chg="mod">
          <ac:chgData name="Dong Siting" userId="S::e0554008@u.nus.edu::3fc1ad99-ee0b-481a-acf4-430c9b89b426" providerId="AD" clId="Web-{74F9493A-BFEE-4F11-852E-FEF04E08E632}" dt="2020-11-16T09:21:30.054" v="42" actId="1076"/>
          <ac:picMkLst>
            <pc:docMk/>
            <pc:sldMk cId="2999525576" sldId="395"/>
            <ac:picMk id="31" creationId="{E67CC387-A039-46F7-A551-32420A17CEF5}"/>
          </ac:picMkLst>
        </pc:picChg>
        <pc:picChg chg="mod">
          <ac:chgData name="Dong Siting" userId="S::e0554008@u.nus.edu::3fc1ad99-ee0b-481a-acf4-430c9b89b426" providerId="AD" clId="Web-{74F9493A-BFEE-4F11-852E-FEF04E08E632}" dt="2020-11-16T09:21:30.054" v="43" actId="1076"/>
          <ac:picMkLst>
            <pc:docMk/>
            <pc:sldMk cId="2999525576" sldId="395"/>
            <ac:picMk id="32" creationId="{F97F9B96-5178-4ADA-84A3-C901AB993406}"/>
          </ac:picMkLst>
        </pc:picChg>
      </pc:sldChg>
    </pc:docChg>
  </pc:docChgLst>
  <pc:docChgLst>
    <pc:chgData name="Dong Siting" userId="S::e0554008@u.nus.edu::3fc1ad99-ee0b-481a-acf4-430c9b89b426" providerId="AD" clId="Web-{0100778A-6868-4AE5-BF74-364FB2F9C475}"/>
    <pc:docChg chg="modSld">
      <pc:chgData name="Dong Siting" userId="S::e0554008@u.nus.edu::3fc1ad99-ee0b-481a-acf4-430c9b89b426" providerId="AD" clId="Web-{0100778A-6868-4AE5-BF74-364FB2F9C475}" dt="2020-11-17T14:37:45.685" v="9" actId="1076"/>
      <pc:docMkLst>
        <pc:docMk/>
      </pc:docMkLst>
      <pc:sldChg chg="addSp modSp">
        <pc:chgData name="Dong Siting" userId="S::e0554008@u.nus.edu::3fc1ad99-ee0b-481a-acf4-430c9b89b426" providerId="AD" clId="Web-{0100778A-6868-4AE5-BF74-364FB2F9C475}" dt="2020-11-17T14:37:15.136" v="2" actId="14100"/>
        <pc:sldMkLst>
          <pc:docMk/>
          <pc:sldMk cId="3356815227" sldId="397"/>
        </pc:sldMkLst>
        <pc:spChg chg="add mod">
          <ac:chgData name="Dong Siting" userId="S::e0554008@u.nus.edu::3fc1ad99-ee0b-481a-acf4-430c9b89b426" providerId="AD" clId="Web-{0100778A-6868-4AE5-BF74-364FB2F9C475}" dt="2020-11-17T14:37:15.136" v="2" actId="14100"/>
          <ac:spMkLst>
            <pc:docMk/>
            <pc:sldMk cId="3356815227" sldId="397"/>
            <ac:spMk id="3" creationId="{98EA397B-A021-40E0-95B0-E418040CE525}"/>
          </ac:spMkLst>
        </pc:spChg>
      </pc:sldChg>
      <pc:sldChg chg="addSp modSp">
        <pc:chgData name="Dong Siting" userId="S::e0554008@u.nus.edu::3fc1ad99-ee0b-481a-acf4-430c9b89b426" providerId="AD" clId="Web-{0100778A-6868-4AE5-BF74-364FB2F9C475}" dt="2020-11-17T14:37:33.793" v="7" actId="1076"/>
        <pc:sldMkLst>
          <pc:docMk/>
          <pc:sldMk cId="1700673631" sldId="398"/>
        </pc:sldMkLst>
        <pc:spChg chg="add mod">
          <ac:chgData name="Dong Siting" userId="S::e0554008@u.nus.edu::3fc1ad99-ee0b-481a-acf4-430c9b89b426" providerId="AD" clId="Web-{0100778A-6868-4AE5-BF74-364FB2F9C475}" dt="2020-11-17T14:37:33.793" v="7" actId="1076"/>
          <ac:spMkLst>
            <pc:docMk/>
            <pc:sldMk cId="1700673631" sldId="398"/>
            <ac:spMk id="2" creationId="{1719548C-4413-4B32-97C8-4D066E08D133}"/>
          </ac:spMkLst>
        </pc:spChg>
      </pc:sldChg>
      <pc:sldChg chg="addSp modSp">
        <pc:chgData name="Dong Siting" userId="S::e0554008@u.nus.edu::3fc1ad99-ee0b-481a-acf4-430c9b89b426" providerId="AD" clId="Web-{0100778A-6868-4AE5-BF74-364FB2F9C475}" dt="2020-11-17T14:37:45.685" v="9" actId="1076"/>
        <pc:sldMkLst>
          <pc:docMk/>
          <pc:sldMk cId="2520486695" sldId="399"/>
        </pc:sldMkLst>
        <pc:spChg chg="add mod">
          <ac:chgData name="Dong Siting" userId="S::e0554008@u.nus.edu::3fc1ad99-ee0b-481a-acf4-430c9b89b426" providerId="AD" clId="Web-{0100778A-6868-4AE5-BF74-364FB2F9C475}" dt="2020-11-17T14:37:45.685" v="9" actId="1076"/>
          <ac:spMkLst>
            <pc:docMk/>
            <pc:sldMk cId="2520486695" sldId="399"/>
            <ac:spMk id="3" creationId="{B1DC4B4E-1DF1-4930-B451-7EAED9923456}"/>
          </ac:spMkLst>
        </pc:spChg>
      </pc:sldChg>
    </pc:docChg>
  </pc:docChgLst>
  <pc:docChgLst>
    <pc:chgData name="Dong Siting" userId="S::e0554008@u.nus.edu::3fc1ad99-ee0b-481a-acf4-430c9b89b426" providerId="AD" clId="Web-{3DA99F36-1C8B-4A23-9D36-2CA11B449B84}"/>
    <pc:docChg chg="addSld delSld modSld">
      <pc:chgData name="Dong Siting" userId="S::e0554008@u.nus.edu::3fc1ad99-ee0b-481a-acf4-430c9b89b426" providerId="AD" clId="Web-{3DA99F36-1C8B-4A23-9D36-2CA11B449B84}" dt="2020-11-16T08:18:45.829" v="81" actId="1076"/>
      <pc:docMkLst>
        <pc:docMk/>
      </pc:docMkLst>
      <pc:sldChg chg="del">
        <pc:chgData name="Dong Siting" userId="S::e0554008@u.nus.edu::3fc1ad99-ee0b-481a-acf4-430c9b89b426" providerId="AD" clId="Web-{3DA99F36-1C8B-4A23-9D36-2CA11B449B84}" dt="2020-11-16T08:13:28.703" v="0"/>
        <pc:sldMkLst>
          <pc:docMk/>
          <pc:sldMk cId="2797242458" sldId="392"/>
        </pc:sldMkLst>
      </pc:sldChg>
      <pc:sldChg chg="addSp delSp modSp new">
        <pc:chgData name="Dong Siting" userId="S::e0554008@u.nus.edu::3fc1ad99-ee0b-481a-acf4-430c9b89b426" providerId="AD" clId="Web-{3DA99F36-1C8B-4A23-9D36-2CA11B449B84}" dt="2020-11-16T08:18:45.829" v="81" actId="1076"/>
        <pc:sldMkLst>
          <pc:docMk/>
          <pc:sldMk cId="396070129" sldId="394"/>
        </pc:sldMkLst>
        <pc:spChg chg="add mod">
          <ac:chgData name="Dong Siting" userId="S::e0554008@u.nus.edu::3fc1ad99-ee0b-481a-acf4-430c9b89b426" providerId="AD" clId="Web-{3DA99F36-1C8B-4A23-9D36-2CA11B449B84}" dt="2020-11-16T08:18:45.829" v="81" actId="1076"/>
          <ac:spMkLst>
            <pc:docMk/>
            <pc:sldMk cId="396070129" sldId="394"/>
            <ac:spMk id="8" creationId="{A810AB03-0928-425A-B3F8-F2F418379306}"/>
          </ac:spMkLst>
        </pc:spChg>
        <pc:picChg chg="add mod">
          <ac:chgData name="Dong Siting" userId="S::e0554008@u.nus.edu::3fc1ad99-ee0b-481a-acf4-430c9b89b426" providerId="AD" clId="Web-{3DA99F36-1C8B-4A23-9D36-2CA11B449B84}" dt="2020-11-16T08:17:07.563" v="4" actId="1076"/>
          <ac:picMkLst>
            <pc:docMk/>
            <pc:sldMk cId="396070129" sldId="394"/>
            <ac:picMk id="2" creationId="{435D2FB5-61D0-4DF0-8DE8-540446A924A4}"/>
          </ac:picMkLst>
        </pc:picChg>
        <pc:picChg chg="add mod">
          <ac:chgData name="Dong Siting" userId="S::e0554008@u.nus.edu::3fc1ad99-ee0b-481a-acf4-430c9b89b426" providerId="AD" clId="Web-{3DA99F36-1C8B-4A23-9D36-2CA11B449B84}" dt="2020-11-16T08:17:27.032" v="7" actId="1076"/>
          <ac:picMkLst>
            <pc:docMk/>
            <pc:sldMk cId="396070129" sldId="394"/>
            <ac:picMk id="3" creationId="{EC70C03D-D572-4CB1-A2E8-B9A27E55E78A}"/>
          </ac:picMkLst>
        </pc:picChg>
        <pc:picChg chg="add del mod">
          <ac:chgData name="Dong Siting" userId="S::e0554008@u.nus.edu::3fc1ad99-ee0b-481a-acf4-430c9b89b426" providerId="AD" clId="Web-{3DA99F36-1C8B-4A23-9D36-2CA11B449B84}" dt="2020-11-16T08:17:41.376" v="11"/>
          <ac:picMkLst>
            <pc:docMk/>
            <pc:sldMk cId="396070129" sldId="394"/>
            <ac:picMk id="4" creationId="{886067FB-0FDC-4596-82C5-A5B8FB5D1F82}"/>
          </ac:picMkLst>
        </pc:picChg>
        <pc:picChg chg="add del mod">
          <ac:chgData name="Dong Siting" userId="S::e0554008@u.nus.edu::3fc1ad99-ee0b-481a-acf4-430c9b89b426" providerId="AD" clId="Web-{3DA99F36-1C8B-4A23-9D36-2CA11B449B84}" dt="2020-11-16T08:17:51.876" v="13"/>
          <ac:picMkLst>
            <pc:docMk/>
            <pc:sldMk cId="396070129" sldId="394"/>
            <ac:picMk id="5" creationId="{183C0D5E-853A-41C9-9E99-A5EE0249ED4F}"/>
          </ac:picMkLst>
        </pc:picChg>
        <pc:picChg chg="add mod">
          <ac:chgData name="Dong Siting" userId="S::e0554008@u.nus.edu::3fc1ad99-ee0b-481a-acf4-430c9b89b426" providerId="AD" clId="Web-{3DA99F36-1C8B-4A23-9D36-2CA11B449B84}" dt="2020-11-16T08:18:05.235" v="15" actId="1076"/>
          <ac:picMkLst>
            <pc:docMk/>
            <pc:sldMk cId="396070129" sldId="394"/>
            <ac:picMk id="6" creationId="{1B3FBE1F-B22B-472E-BF11-56C81ABCE50D}"/>
          </ac:picMkLst>
        </pc:picChg>
      </pc:sldChg>
    </pc:docChg>
  </pc:docChgLst>
  <pc:docChgLst>
    <pc:chgData name="Hao Chen" userId="d7d1cc20-f088-4a1d-a9eb-02548cec5f63" providerId="ADAL" clId="{1354EC80-4C13-1447-89A3-2BFF875B85F7}"/>
    <pc:docChg chg="undo custSel addSld delSld modSld sldOrd">
      <pc:chgData name="Hao Chen" userId="d7d1cc20-f088-4a1d-a9eb-02548cec5f63" providerId="ADAL" clId="{1354EC80-4C13-1447-89A3-2BFF875B85F7}" dt="2020-11-17T02:29:14.507" v="1396" actId="1076"/>
      <pc:docMkLst>
        <pc:docMk/>
      </pc:docMkLst>
      <pc:sldChg chg="addSp modSp mod modTransition modAnim">
        <pc:chgData name="Hao Chen" userId="d7d1cc20-f088-4a1d-a9eb-02548cec5f63" providerId="ADAL" clId="{1354EC80-4C13-1447-89A3-2BFF875B85F7}" dt="2020-11-16T09:50:31.978" v="533"/>
        <pc:sldMkLst>
          <pc:docMk/>
          <pc:sldMk cId="2078068261" sldId="359"/>
        </pc:sldMkLst>
        <pc:spChg chg="add mod">
          <ac:chgData name="Hao Chen" userId="d7d1cc20-f088-4a1d-a9eb-02548cec5f63" providerId="ADAL" clId="{1354EC80-4C13-1447-89A3-2BFF875B85F7}" dt="2020-11-16T07:57:12.843" v="144" actId="1076"/>
          <ac:spMkLst>
            <pc:docMk/>
            <pc:sldMk cId="2078068261" sldId="359"/>
            <ac:spMk id="2" creationId="{B8364D97-51F9-B94F-BBD1-CD6274779215}"/>
          </ac:spMkLst>
        </pc:spChg>
        <pc:spChg chg="mod">
          <ac:chgData name="Hao Chen" userId="d7d1cc20-f088-4a1d-a9eb-02548cec5f63" providerId="ADAL" clId="{1354EC80-4C13-1447-89A3-2BFF875B85F7}" dt="2020-11-16T07:55:39.339" v="53" actId="1076"/>
          <ac:spMkLst>
            <pc:docMk/>
            <pc:sldMk cId="2078068261" sldId="359"/>
            <ac:spMk id="6" creationId="{A84E3CC0-DBFF-DC4F-8824-84846A7E2FB5}"/>
          </ac:spMkLst>
        </pc:spChg>
        <pc:spChg chg="mod">
          <ac:chgData name="Hao Chen" userId="d7d1cc20-f088-4a1d-a9eb-02548cec5f63" providerId="ADAL" clId="{1354EC80-4C13-1447-89A3-2BFF875B85F7}" dt="2020-11-16T07:55:36.310" v="52" actId="1076"/>
          <ac:spMkLst>
            <pc:docMk/>
            <pc:sldMk cId="2078068261" sldId="359"/>
            <ac:spMk id="7" creationId="{F4755763-43B3-AA4F-BD8A-876DBF77954A}"/>
          </ac:spMkLst>
        </pc:spChg>
        <pc:spChg chg="mod">
          <ac:chgData name="Hao Chen" userId="d7d1cc20-f088-4a1d-a9eb-02548cec5f63" providerId="ADAL" clId="{1354EC80-4C13-1447-89A3-2BFF875B85F7}" dt="2020-11-16T07:56:51.364" v="139" actId="1076"/>
          <ac:spMkLst>
            <pc:docMk/>
            <pc:sldMk cId="2078068261" sldId="359"/>
            <ac:spMk id="17" creationId="{6D234887-6D88-A344-BF99-05211D007756}"/>
          </ac:spMkLst>
        </pc:spChg>
        <pc:picChg chg="mod">
          <ac:chgData name="Hao Chen" userId="d7d1cc20-f088-4a1d-a9eb-02548cec5f63" providerId="ADAL" clId="{1354EC80-4C13-1447-89A3-2BFF875B85F7}" dt="2020-11-16T07:57:36.763" v="148" actId="1076"/>
          <ac:picMkLst>
            <pc:docMk/>
            <pc:sldMk cId="2078068261" sldId="359"/>
            <ac:picMk id="14" creationId="{74F740F7-91EE-314A-8076-B447349F21CA}"/>
          </ac:picMkLst>
        </pc:picChg>
      </pc:sldChg>
      <pc:sldChg chg="del">
        <pc:chgData name="Hao Chen" userId="d7d1cc20-f088-4a1d-a9eb-02548cec5f63" providerId="ADAL" clId="{1354EC80-4C13-1447-89A3-2BFF875B85F7}" dt="2020-11-16T07:57:15.584" v="145" actId="2696"/>
        <pc:sldMkLst>
          <pc:docMk/>
          <pc:sldMk cId="1092937078" sldId="360"/>
        </pc:sldMkLst>
      </pc:sldChg>
      <pc:sldChg chg="addSp delSp modSp mod modTransition modAnim">
        <pc:chgData name="Hao Chen" userId="d7d1cc20-f088-4a1d-a9eb-02548cec5f63" providerId="ADAL" clId="{1354EC80-4C13-1447-89A3-2BFF875B85F7}" dt="2020-11-17T02:29:14.507" v="1396" actId="1076"/>
        <pc:sldMkLst>
          <pc:docMk/>
          <pc:sldMk cId="2275447939" sldId="361"/>
        </pc:sldMkLst>
        <pc:spChg chg="del">
          <ac:chgData name="Hao Chen" userId="d7d1cc20-f088-4a1d-a9eb-02548cec5f63" providerId="ADAL" clId="{1354EC80-4C13-1447-89A3-2BFF875B85F7}" dt="2020-11-16T09:49:13.870" v="515" actId="478"/>
          <ac:spMkLst>
            <pc:docMk/>
            <pc:sldMk cId="2275447939" sldId="361"/>
            <ac:spMk id="4" creationId="{0F75290A-0206-8649-B606-3934A1ED74DC}"/>
          </ac:spMkLst>
        </pc:spChg>
        <pc:spChg chg="mod">
          <ac:chgData name="Hao Chen" userId="d7d1cc20-f088-4a1d-a9eb-02548cec5f63" providerId="ADAL" clId="{1354EC80-4C13-1447-89A3-2BFF875B85F7}" dt="2020-11-16T09:52:47.732" v="580" actId="20577"/>
          <ac:spMkLst>
            <pc:docMk/>
            <pc:sldMk cId="2275447939" sldId="361"/>
            <ac:spMk id="7" creationId="{78C5F74B-8AB0-8E4E-A7F4-2F75F37B4307}"/>
          </ac:spMkLst>
        </pc:spChg>
        <pc:spChg chg="mod">
          <ac:chgData name="Hao Chen" userId="d7d1cc20-f088-4a1d-a9eb-02548cec5f63" providerId="ADAL" clId="{1354EC80-4C13-1447-89A3-2BFF875B85F7}" dt="2020-11-17T02:29:03.554" v="1394" actId="20577"/>
          <ac:spMkLst>
            <pc:docMk/>
            <pc:sldMk cId="2275447939" sldId="361"/>
            <ac:spMk id="10" creationId="{2ECB3364-9C6B-EA4A-B0D9-7871CB831EBE}"/>
          </ac:spMkLst>
        </pc:spChg>
        <pc:spChg chg="mod">
          <ac:chgData name="Hao Chen" userId="d7d1cc20-f088-4a1d-a9eb-02548cec5f63" providerId="ADAL" clId="{1354EC80-4C13-1447-89A3-2BFF875B85F7}" dt="2020-11-17T02:25:40.007" v="1355" actId="1076"/>
          <ac:spMkLst>
            <pc:docMk/>
            <pc:sldMk cId="2275447939" sldId="361"/>
            <ac:spMk id="13" creationId="{EA2C0D61-491B-DC4B-9499-13EB3479AECF}"/>
          </ac:spMkLst>
        </pc:spChg>
        <pc:spChg chg="mod">
          <ac:chgData name="Hao Chen" userId="d7d1cc20-f088-4a1d-a9eb-02548cec5f63" providerId="ADAL" clId="{1354EC80-4C13-1447-89A3-2BFF875B85F7}" dt="2020-11-17T02:29:07.943" v="1395" actId="20577"/>
          <ac:spMkLst>
            <pc:docMk/>
            <pc:sldMk cId="2275447939" sldId="361"/>
            <ac:spMk id="16" creationId="{804A2DF8-3E11-0D40-A88D-EA6D3A0F3B61}"/>
          </ac:spMkLst>
        </pc:spChg>
        <pc:spChg chg="add mod">
          <ac:chgData name="Hao Chen" userId="d7d1cc20-f088-4a1d-a9eb-02548cec5f63" providerId="ADAL" clId="{1354EC80-4C13-1447-89A3-2BFF875B85F7}" dt="2020-11-17T02:26:22.952" v="1378" actId="1076"/>
          <ac:spMkLst>
            <pc:docMk/>
            <pc:sldMk cId="2275447939" sldId="361"/>
            <ac:spMk id="17" creationId="{3CAF9D8D-970C-1E40-B43A-25746F543A84}"/>
          </ac:spMkLst>
        </pc:spChg>
        <pc:spChg chg="add mod">
          <ac:chgData name="Hao Chen" userId="d7d1cc20-f088-4a1d-a9eb-02548cec5f63" providerId="ADAL" clId="{1354EC80-4C13-1447-89A3-2BFF875B85F7}" dt="2020-11-17T02:26:10.112" v="1372" actId="20577"/>
          <ac:spMkLst>
            <pc:docMk/>
            <pc:sldMk cId="2275447939" sldId="361"/>
            <ac:spMk id="18" creationId="{DFA27755-0BC2-484B-A3C9-9928605F2B70}"/>
          </ac:spMkLst>
        </pc:spChg>
        <pc:spChg chg="mod">
          <ac:chgData name="Hao Chen" userId="d7d1cc20-f088-4a1d-a9eb-02548cec5f63" providerId="ADAL" clId="{1354EC80-4C13-1447-89A3-2BFF875B85F7}" dt="2020-11-17T02:25:27.339" v="1354" actId="1076"/>
          <ac:spMkLst>
            <pc:docMk/>
            <pc:sldMk cId="2275447939" sldId="361"/>
            <ac:spMk id="20" creationId="{843189C7-7FDA-E642-94F3-8D1D3C2E5E4D}"/>
          </ac:spMkLst>
        </pc:spChg>
        <pc:spChg chg="mod">
          <ac:chgData name="Hao Chen" userId="d7d1cc20-f088-4a1d-a9eb-02548cec5f63" providerId="ADAL" clId="{1354EC80-4C13-1447-89A3-2BFF875B85F7}" dt="2020-11-17T02:26:12.554" v="1374" actId="20577"/>
          <ac:spMkLst>
            <pc:docMk/>
            <pc:sldMk cId="2275447939" sldId="361"/>
            <ac:spMk id="25" creationId="{6E26963C-54D4-8344-B3CD-19353F892943}"/>
          </ac:spMkLst>
        </pc:spChg>
        <pc:spChg chg="mod">
          <ac:chgData name="Hao Chen" userId="d7d1cc20-f088-4a1d-a9eb-02548cec5f63" providerId="ADAL" clId="{1354EC80-4C13-1447-89A3-2BFF875B85F7}" dt="2020-11-17T02:26:15.638" v="1376" actId="20577"/>
          <ac:spMkLst>
            <pc:docMk/>
            <pc:sldMk cId="2275447939" sldId="361"/>
            <ac:spMk id="26" creationId="{62D72E29-8FB1-F344-BDC1-DCC1E0BE7B4F}"/>
          </ac:spMkLst>
        </pc:spChg>
        <pc:picChg chg="add mod">
          <ac:chgData name="Hao Chen" userId="d7d1cc20-f088-4a1d-a9eb-02548cec5f63" providerId="ADAL" clId="{1354EC80-4C13-1447-89A3-2BFF875B85F7}" dt="2020-11-17T02:29:14.507" v="1396" actId="1076"/>
          <ac:picMkLst>
            <pc:docMk/>
            <pc:sldMk cId="2275447939" sldId="361"/>
            <ac:picMk id="15" creationId="{3824ECF4-8054-D346-9E8E-C40036F6E58E}"/>
          </ac:picMkLst>
        </pc:picChg>
      </pc:sldChg>
      <pc:sldChg chg="addSp modSp mod ord modTransition modAnim">
        <pc:chgData name="Hao Chen" userId="d7d1cc20-f088-4a1d-a9eb-02548cec5f63" providerId="ADAL" clId="{1354EC80-4C13-1447-89A3-2BFF875B85F7}" dt="2020-11-16T10:03:03.048" v="675"/>
        <pc:sldMkLst>
          <pc:docMk/>
          <pc:sldMk cId="2547509456" sldId="362"/>
        </pc:sldMkLst>
        <pc:spChg chg="mod">
          <ac:chgData name="Hao Chen" userId="d7d1cc20-f088-4a1d-a9eb-02548cec5f63" providerId="ADAL" clId="{1354EC80-4C13-1447-89A3-2BFF875B85F7}" dt="2020-11-16T10:00:28.359" v="655" actId="1076"/>
          <ac:spMkLst>
            <pc:docMk/>
            <pc:sldMk cId="2547509456" sldId="362"/>
            <ac:spMk id="3" creationId="{FEFC6353-E1A2-3A45-80A3-49CE96174F65}"/>
          </ac:spMkLst>
        </pc:spChg>
        <pc:spChg chg="mod">
          <ac:chgData name="Hao Chen" userId="d7d1cc20-f088-4a1d-a9eb-02548cec5f63" providerId="ADAL" clId="{1354EC80-4C13-1447-89A3-2BFF875B85F7}" dt="2020-11-16T07:41:58.928" v="44" actId="20577"/>
          <ac:spMkLst>
            <pc:docMk/>
            <pc:sldMk cId="2547509456" sldId="362"/>
            <ac:spMk id="9" creationId="{C91FED90-5679-1E43-8707-8D910844B45F}"/>
          </ac:spMkLst>
        </pc:spChg>
        <pc:picChg chg="add mod">
          <ac:chgData name="Hao Chen" userId="d7d1cc20-f088-4a1d-a9eb-02548cec5f63" providerId="ADAL" clId="{1354EC80-4C13-1447-89A3-2BFF875B85F7}" dt="2020-11-16T07:57:52.323" v="152" actId="1076"/>
          <ac:picMkLst>
            <pc:docMk/>
            <pc:sldMk cId="2547509456" sldId="362"/>
            <ac:picMk id="10" creationId="{E53D6C22-2DE9-514C-B354-953176E95155}"/>
          </ac:picMkLst>
        </pc:picChg>
      </pc:sldChg>
      <pc:sldChg chg="modTransition modAnim">
        <pc:chgData name="Hao Chen" userId="d7d1cc20-f088-4a1d-a9eb-02548cec5f63" providerId="ADAL" clId="{1354EC80-4C13-1447-89A3-2BFF875B85F7}" dt="2020-11-16T10:03:08.514" v="685"/>
        <pc:sldMkLst>
          <pc:docMk/>
          <pc:sldMk cId="2966254852" sldId="363"/>
        </pc:sldMkLst>
      </pc:sldChg>
      <pc:sldChg chg="del modTransition">
        <pc:chgData name="Hao Chen" userId="d7d1cc20-f088-4a1d-a9eb-02548cec5f63" providerId="ADAL" clId="{1354EC80-4C13-1447-89A3-2BFF875B85F7}" dt="2020-11-17T02:28:02.894" v="1381" actId="2696"/>
        <pc:sldMkLst>
          <pc:docMk/>
          <pc:sldMk cId="4177849547" sldId="364"/>
        </pc:sldMkLst>
      </pc:sldChg>
      <pc:sldChg chg="modTransition">
        <pc:chgData name="Hao Chen" userId="d7d1cc20-f088-4a1d-a9eb-02548cec5f63" providerId="ADAL" clId="{1354EC80-4C13-1447-89A3-2BFF875B85F7}" dt="2020-11-16T09:48:18.338" v="480"/>
        <pc:sldMkLst>
          <pc:docMk/>
          <pc:sldMk cId="1130095615" sldId="366"/>
        </pc:sldMkLst>
      </pc:sldChg>
      <pc:sldChg chg="addSp modSp ord modTransition modAnim">
        <pc:chgData name="Hao Chen" userId="d7d1cc20-f088-4a1d-a9eb-02548cec5f63" providerId="ADAL" clId="{1354EC80-4C13-1447-89A3-2BFF875B85F7}" dt="2020-11-16T09:54:13.172" v="623"/>
        <pc:sldMkLst>
          <pc:docMk/>
          <pc:sldMk cId="3532800994" sldId="367"/>
        </pc:sldMkLst>
        <pc:spChg chg="mod">
          <ac:chgData name="Hao Chen" userId="d7d1cc20-f088-4a1d-a9eb-02548cec5f63" providerId="ADAL" clId="{1354EC80-4C13-1447-89A3-2BFF875B85F7}" dt="2020-11-16T09:53:54.168" v="619" actId="20577"/>
          <ac:spMkLst>
            <pc:docMk/>
            <pc:sldMk cId="3532800994" sldId="367"/>
            <ac:spMk id="9" creationId="{C3AB4E76-A45C-B04F-87FB-D90A319C2215}"/>
          </ac:spMkLst>
        </pc:spChg>
        <pc:picChg chg="add mod">
          <ac:chgData name="Hao Chen" userId="d7d1cc20-f088-4a1d-a9eb-02548cec5f63" providerId="ADAL" clId="{1354EC80-4C13-1447-89A3-2BFF875B85F7}" dt="2020-11-16T09:54:13.172" v="623"/>
          <ac:picMkLst>
            <pc:docMk/>
            <pc:sldMk cId="3532800994" sldId="367"/>
            <ac:picMk id="10" creationId="{A6BD7635-D6BD-6243-B797-71C0459DE5A7}"/>
          </ac:picMkLst>
        </pc:picChg>
      </pc:sldChg>
      <pc:sldChg chg="del modTransition">
        <pc:chgData name="Hao Chen" userId="d7d1cc20-f088-4a1d-a9eb-02548cec5f63" providerId="ADAL" clId="{1354EC80-4C13-1447-89A3-2BFF875B85F7}" dt="2020-11-17T02:28:04.161" v="1384" actId="2696"/>
        <pc:sldMkLst>
          <pc:docMk/>
          <pc:sldMk cId="4200655766" sldId="368"/>
        </pc:sldMkLst>
      </pc:sldChg>
      <pc:sldChg chg="del modTransition">
        <pc:chgData name="Hao Chen" userId="d7d1cc20-f088-4a1d-a9eb-02548cec5f63" providerId="ADAL" clId="{1354EC80-4C13-1447-89A3-2BFF875B85F7}" dt="2020-11-17T02:28:03.458" v="1382" actId="2696"/>
        <pc:sldMkLst>
          <pc:docMk/>
          <pc:sldMk cId="2028804384" sldId="369"/>
        </pc:sldMkLst>
      </pc:sldChg>
      <pc:sldChg chg="del modTransition">
        <pc:chgData name="Hao Chen" userId="d7d1cc20-f088-4a1d-a9eb-02548cec5f63" providerId="ADAL" clId="{1354EC80-4C13-1447-89A3-2BFF875B85F7}" dt="2020-11-17T02:28:03.842" v="1383" actId="2696"/>
        <pc:sldMkLst>
          <pc:docMk/>
          <pc:sldMk cId="3086450916" sldId="370"/>
        </pc:sldMkLst>
      </pc:sldChg>
      <pc:sldChg chg="addSp modSp mod ord modTransition modAnim">
        <pc:chgData name="Hao Chen" userId="d7d1cc20-f088-4a1d-a9eb-02548cec5f63" providerId="ADAL" clId="{1354EC80-4C13-1447-89A3-2BFF875B85F7}" dt="2020-11-16T10:37:26.981" v="1342" actId="20577"/>
        <pc:sldMkLst>
          <pc:docMk/>
          <pc:sldMk cId="3402471133" sldId="371"/>
        </pc:sldMkLst>
        <pc:spChg chg="mod">
          <ac:chgData name="Hao Chen" userId="d7d1cc20-f088-4a1d-a9eb-02548cec5f63" providerId="ADAL" clId="{1354EC80-4C13-1447-89A3-2BFF875B85F7}" dt="2020-11-16T10:37:26.981" v="1342" actId="20577"/>
          <ac:spMkLst>
            <pc:docMk/>
            <pc:sldMk cId="3402471133" sldId="371"/>
            <ac:spMk id="7" creationId="{A9D39838-9CB2-3242-8B3B-BEF6E6B08688}"/>
          </ac:spMkLst>
        </pc:spChg>
        <pc:spChg chg="mod">
          <ac:chgData name="Hao Chen" userId="d7d1cc20-f088-4a1d-a9eb-02548cec5f63" providerId="ADAL" clId="{1354EC80-4C13-1447-89A3-2BFF875B85F7}" dt="2020-11-16T09:44:40.699" v="390" actId="1076"/>
          <ac:spMkLst>
            <pc:docMk/>
            <pc:sldMk cId="3402471133" sldId="371"/>
            <ac:spMk id="9" creationId="{F20D95A5-B1E0-764D-ACC5-0579661AB6A1}"/>
          </ac:spMkLst>
        </pc:spChg>
        <pc:picChg chg="add mod">
          <ac:chgData name="Hao Chen" userId="d7d1cc20-f088-4a1d-a9eb-02548cec5f63" providerId="ADAL" clId="{1354EC80-4C13-1447-89A3-2BFF875B85F7}" dt="2020-11-16T09:39:13.450" v="290" actId="1076"/>
          <ac:picMkLst>
            <pc:docMk/>
            <pc:sldMk cId="3402471133" sldId="371"/>
            <ac:picMk id="10" creationId="{1B1BBD70-628E-5843-8EE1-39C26A55F8EB}"/>
          </ac:picMkLst>
        </pc:picChg>
      </pc:sldChg>
      <pc:sldChg chg="del modTransition">
        <pc:chgData name="Hao Chen" userId="d7d1cc20-f088-4a1d-a9eb-02548cec5f63" providerId="ADAL" clId="{1354EC80-4C13-1447-89A3-2BFF875B85F7}" dt="2020-11-17T02:28:05.155" v="1387" actId="2696"/>
        <pc:sldMkLst>
          <pc:docMk/>
          <pc:sldMk cId="3353342232" sldId="372"/>
        </pc:sldMkLst>
      </pc:sldChg>
      <pc:sldChg chg="del modTransition">
        <pc:chgData name="Hao Chen" userId="d7d1cc20-f088-4a1d-a9eb-02548cec5f63" providerId="ADAL" clId="{1354EC80-4C13-1447-89A3-2BFF875B85F7}" dt="2020-11-17T02:28:04.871" v="1386" actId="2696"/>
        <pc:sldMkLst>
          <pc:docMk/>
          <pc:sldMk cId="1361321778" sldId="373"/>
        </pc:sldMkLst>
      </pc:sldChg>
      <pc:sldChg chg="del modTransition">
        <pc:chgData name="Hao Chen" userId="d7d1cc20-f088-4a1d-a9eb-02548cec5f63" providerId="ADAL" clId="{1354EC80-4C13-1447-89A3-2BFF875B85F7}" dt="2020-11-17T02:28:04.516" v="1385" actId="2696"/>
        <pc:sldMkLst>
          <pc:docMk/>
          <pc:sldMk cId="1008609654" sldId="374"/>
        </pc:sldMkLst>
      </pc:sldChg>
      <pc:sldChg chg="delSp modSp mod ord modTransition modAnim">
        <pc:chgData name="Hao Chen" userId="d7d1cc20-f088-4a1d-a9eb-02548cec5f63" providerId="ADAL" clId="{1354EC80-4C13-1447-89A3-2BFF875B85F7}" dt="2020-11-16T09:55:43.837" v="639" actId="1076"/>
        <pc:sldMkLst>
          <pc:docMk/>
          <pc:sldMk cId="3504514332" sldId="375"/>
        </pc:sldMkLst>
        <pc:spChg chg="del">
          <ac:chgData name="Hao Chen" userId="d7d1cc20-f088-4a1d-a9eb-02548cec5f63" providerId="ADAL" clId="{1354EC80-4C13-1447-89A3-2BFF875B85F7}" dt="2020-11-16T09:51:44.882" v="561" actId="478"/>
          <ac:spMkLst>
            <pc:docMk/>
            <pc:sldMk cId="3504514332" sldId="375"/>
            <ac:spMk id="7" creationId="{ACEAEA62-9E19-D54E-96A8-829D7D1048C7}"/>
          </ac:spMkLst>
        </pc:spChg>
        <pc:spChg chg="mod">
          <ac:chgData name="Hao Chen" userId="d7d1cc20-f088-4a1d-a9eb-02548cec5f63" providerId="ADAL" clId="{1354EC80-4C13-1447-89A3-2BFF875B85F7}" dt="2020-11-16T09:55:43.837" v="639" actId="1076"/>
          <ac:spMkLst>
            <pc:docMk/>
            <pc:sldMk cId="3504514332" sldId="375"/>
            <ac:spMk id="9" creationId="{5D02D5DA-DF52-AB4B-AEB6-5610C1FB01C3}"/>
          </ac:spMkLst>
        </pc:spChg>
      </pc:sldChg>
      <pc:sldChg chg="del modTransition">
        <pc:chgData name="Hao Chen" userId="d7d1cc20-f088-4a1d-a9eb-02548cec5f63" providerId="ADAL" clId="{1354EC80-4C13-1447-89A3-2BFF875B85F7}" dt="2020-11-17T02:28:05.967" v="1389" actId="2696"/>
        <pc:sldMkLst>
          <pc:docMk/>
          <pc:sldMk cId="4033484644" sldId="376"/>
        </pc:sldMkLst>
      </pc:sldChg>
      <pc:sldChg chg="del modTransition">
        <pc:chgData name="Hao Chen" userId="d7d1cc20-f088-4a1d-a9eb-02548cec5f63" providerId="ADAL" clId="{1354EC80-4C13-1447-89A3-2BFF875B85F7}" dt="2020-11-17T02:28:05.562" v="1388" actId="2696"/>
        <pc:sldMkLst>
          <pc:docMk/>
          <pc:sldMk cId="475151067" sldId="377"/>
        </pc:sldMkLst>
      </pc:sldChg>
      <pc:sldChg chg="del modTransition">
        <pc:chgData name="Hao Chen" userId="d7d1cc20-f088-4a1d-a9eb-02548cec5f63" providerId="ADAL" clId="{1354EC80-4C13-1447-89A3-2BFF875B85F7}" dt="2020-11-17T02:28:06.968" v="1390" actId="2696"/>
        <pc:sldMkLst>
          <pc:docMk/>
          <pc:sldMk cId="1657667541" sldId="378"/>
        </pc:sldMkLst>
      </pc:sldChg>
      <pc:sldChg chg="addSp delSp modSp mod ord modTransition delAnim">
        <pc:chgData name="Hao Chen" userId="d7d1cc20-f088-4a1d-a9eb-02548cec5f63" providerId="ADAL" clId="{1354EC80-4C13-1447-89A3-2BFF875B85F7}" dt="2020-11-17T02:28:39.753" v="1393" actId="478"/>
        <pc:sldMkLst>
          <pc:docMk/>
          <pc:sldMk cId="2527227424" sldId="379"/>
        </pc:sldMkLst>
        <pc:spChg chg="del">
          <ac:chgData name="Hao Chen" userId="d7d1cc20-f088-4a1d-a9eb-02548cec5f63" providerId="ADAL" clId="{1354EC80-4C13-1447-89A3-2BFF875B85F7}" dt="2020-11-16T09:59:16.131" v="652" actId="478"/>
          <ac:spMkLst>
            <pc:docMk/>
            <pc:sldMk cId="2527227424" sldId="379"/>
            <ac:spMk id="6" creationId="{A84E3CC0-DBFF-DC4F-8824-84846A7E2FB5}"/>
          </ac:spMkLst>
        </pc:spChg>
        <pc:spChg chg="del">
          <ac:chgData name="Hao Chen" userId="d7d1cc20-f088-4a1d-a9eb-02548cec5f63" providerId="ADAL" clId="{1354EC80-4C13-1447-89A3-2BFF875B85F7}" dt="2020-11-17T02:28:30.018" v="1391" actId="478"/>
          <ac:spMkLst>
            <pc:docMk/>
            <pc:sldMk cId="2527227424" sldId="379"/>
            <ac:spMk id="8" creationId="{F64E5DDF-E2A2-AA49-83E9-DA96CD839AEC}"/>
          </ac:spMkLst>
        </pc:spChg>
        <pc:grpChg chg="del">
          <ac:chgData name="Hao Chen" userId="d7d1cc20-f088-4a1d-a9eb-02548cec5f63" providerId="ADAL" clId="{1354EC80-4C13-1447-89A3-2BFF875B85F7}" dt="2020-11-17T02:28:39.753" v="1393" actId="478"/>
          <ac:grpSpMkLst>
            <pc:docMk/>
            <pc:sldMk cId="2527227424" sldId="379"/>
            <ac:grpSpMk id="11" creationId="{00CAF66E-5733-6544-BAF4-F51D1BE0366F}"/>
          </ac:grpSpMkLst>
        </pc:grpChg>
        <pc:picChg chg="add mod">
          <ac:chgData name="Hao Chen" userId="d7d1cc20-f088-4a1d-a9eb-02548cec5f63" providerId="ADAL" clId="{1354EC80-4C13-1447-89A3-2BFF875B85F7}" dt="2020-11-17T02:28:37.656" v="1392"/>
          <ac:picMkLst>
            <pc:docMk/>
            <pc:sldMk cId="2527227424" sldId="379"/>
            <ac:picMk id="12" creationId="{3D8BDD02-A569-8C4D-B1E4-A7C02EF31ED4}"/>
          </ac:picMkLst>
        </pc:picChg>
      </pc:sldChg>
      <pc:sldChg chg="modTransition modAnim">
        <pc:chgData name="Hao Chen" userId="d7d1cc20-f088-4a1d-a9eb-02548cec5f63" providerId="ADAL" clId="{1354EC80-4C13-1447-89A3-2BFF875B85F7}" dt="2020-11-16T10:03:20.023" v="695"/>
        <pc:sldMkLst>
          <pc:docMk/>
          <pc:sldMk cId="717906446" sldId="380"/>
        </pc:sldMkLst>
      </pc:sldChg>
      <pc:sldChg chg="modTransition modAnim">
        <pc:chgData name="Hao Chen" userId="d7d1cc20-f088-4a1d-a9eb-02548cec5f63" providerId="ADAL" clId="{1354EC80-4C13-1447-89A3-2BFF875B85F7}" dt="2020-11-16T10:03:29.486" v="705"/>
        <pc:sldMkLst>
          <pc:docMk/>
          <pc:sldMk cId="2871582927" sldId="382"/>
        </pc:sldMkLst>
      </pc:sldChg>
      <pc:sldChg chg="modTransition">
        <pc:chgData name="Hao Chen" userId="d7d1cc20-f088-4a1d-a9eb-02548cec5f63" providerId="ADAL" clId="{1354EC80-4C13-1447-89A3-2BFF875B85F7}" dt="2020-11-16T09:48:42.601" v="500"/>
        <pc:sldMkLst>
          <pc:docMk/>
          <pc:sldMk cId="1128816526" sldId="383"/>
        </pc:sldMkLst>
      </pc:sldChg>
      <pc:sldChg chg="modTransition">
        <pc:chgData name="Hao Chen" userId="d7d1cc20-f088-4a1d-a9eb-02548cec5f63" providerId="ADAL" clId="{1354EC80-4C13-1447-89A3-2BFF875B85F7}" dt="2020-11-16T09:48:19.280" v="481"/>
        <pc:sldMkLst>
          <pc:docMk/>
          <pc:sldMk cId="2486802954" sldId="384"/>
        </pc:sldMkLst>
      </pc:sldChg>
      <pc:sldChg chg="modTransition">
        <pc:chgData name="Hao Chen" userId="d7d1cc20-f088-4a1d-a9eb-02548cec5f63" providerId="ADAL" clId="{1354EC80-4C13-1447-89A3-2BFF875B85F7}" dt="2020-11-16T09:48:20.188" v="482"/>
        <pc:sldMkLst>
          <pc:docMk/>
          <pc:sldMk cId="814809908" sldId="386"/>
        </pc:sldMkLst>
      </pc:sldChg>
      <pc:sldChg chg="modTransition">
        <pc:chgData name="Hao Chen" userId="d7d1cc20-f088-4a1d-a9eb-02548cec5f63" providerId="ADAL" clId="{1354EC80-4C13-1447-89A3-2BFF875B85F7}" dt="2020-11-16T09:48:22.039" v="484"/>
        <pc:sldMkLst>
          <pc:docMk/>
          <pc:sldMk cId="2512893951" sldId="387"/>
        </pc:sldMkLst>
      </pc:sldChg>
      <pc:sldChg chg="modTransition">
        <pc:chgData name="Hao Chen" userId="d7d1cc20-f088-4a1d-a9eb-02548cec5f63" providerId="ADAL" clId="{1354EC80-4C13-1447-89A3-2BFF875B85F7}" dt="2020-11-16T09:48:21.160" v="483"/>
        <pc:sldMkLst>
          <pc:docMk/>
          <pc:sldMk cId="4046058205" sldId="388"/>
        </pc:sldMkLst>
      </pc:sldChg>
      <pc:sldChg chg="modTransition">
        <pc:chgData name="Hao Chen" userId="d7d1cc20-f088-4a1d-a9eb-02548cec5f63" providerId="ADAL" clId="{1354EC80-4C13-1447-89A3-2BFF875B85F7}" dt="2020-11-16T09:48:23.027" v="485"/>
        <pc:sldMkLst>
          <pc:docMk/>
          <pc:sldMk cId="1925342882" sldId="389"/>
        </pc:sldMkLst>
      </pc:sldChg>
      <pc:sldChg chg="modSp add mod modTransition modAnim">
        <pc:chgData name="Hao Chen" userId="d7d1cc20-f088-4a1d-a9eb-02548cec5f63" providerId="ADAL" clId="{1354EC80-4C13-1447-89A3-2BFF875B85F7}" dt="2020-11-16T10:00:58.750" v="657" actId="403"/>
        <pc:sldMkLst>
          <pc:docMk/>
          <pc:sldMk cId="1327749354" sldId="390"/>
        </pc:sldMkLst>
        <pc:spChg chg="mod">
          <ac:chgData name="Hao Chen" userId="d7d1cc20-f088-4a1d-a9eb-02548cec5f63" providerId="ADAL" clId="{1354EC80-4C13-1447-89A3-2BFF875B85F7}" dt="2020-11-16T10:00:58.750" v="657" actId="403"/>
          <ac:spMkLst>
            <pc:docMk/>
            <pc:sldMk cId="1327749354" sldId="390"/>
            <ac:spMk id="11" creationId="{08E4CAFB-9FE6-B247-8B05-D99C04184949}"/>
          </ac:spMkLst>
        </pc:spChg>
        <pc:picChg chg="mod">
          <ac:chgData name="Hao Chen" userId="d7d1cc20-f088-4a1d-a9eb-02548cec5f63" providerId="ADAL" clId="{1354EC80-4C13-1447-89A3-2BFF875B85F7}" dt="2020-11-16T07:55:05.326" v="49" actId="1076"/>
          <ac:picMkLst>
            <pc:docMk/>
            <pc:sldMk cId="1327749354" sldId="390"/>
            <ac:picMk id="16" creationId="{20B07D8D-C5EA-FB42-A522-2BE938AC15DE}"/>
          </ac:picMkLst>
        </pc:picChg>
      </pc:sldChg>
      <pc:sldChg chg="modSp add mod modTransition">
        <pc:chgData name="Hao Chen" userId="d7d1cc20-f088-4a1d-a9eb-02548cec5f63" providerId="ADAL" clId="{1354EC80-4C13-1447-89A3-2BFF875B85F7}" dt="2020-11-16T10:00:54.618" v="656" actId="403"/>
        <pc:sldMkLst>
          <pc:docMk/>
          <pc:sldMk cId="1353197773" sldId="391"/>
        </pc:sldMkLst>
        <pc:spChg chg="mod">
          <ac:chgData name="Hao Chen" userId="d7d1cc20-f088-4a1d-a9eb-02548cec5f63" providerId="ADAL" clId="{1354EC80-4C13-1447-89A3-2BFF875B85F7}" dt="2020-11-16T10:00:54.618" v="656" actId="403"/>
          <ac:spMkLst>
            <pc:docMk/>
            <pc:sldMk cId="1353197773" sldId="391"/>
            <ac:spMk id="4" creationId="{29F9F973-C32B-EF43-A97A-D17152DD0478}"/>
          </ac:spMkLst>
        </pc:spChg>
        <pc:picChg chg="mod">
          <ac:chgData name="Hao Chen" userId="d7d1cc20-f088-4a1d-a9eb-02548cec5f63" providerId="ADAL" clId="{1354EC80-4C13-1447-89A3-2BFF875B85F7}" dt="2020-11-16T07:54:04.010" v="47" actId="1076"/>
          <ac:picMkLst>
            <pc:docMk/>
            <pc:sldMk cId="1353197773" sldId="391"/>
            <ac:picMk id="32" creationId="{830BB9D6-0E17-204C-9FE4-6774AFC2E8BA}"/>
          </ac:picMkLst>
        </pc:picChg>
      </pc:sldChg>
      <pc:sldChg chg="modSp add modTransition modAnim">
        <pc:chgData name="Hao Chen" userId="d7d1cc20-f088-4a1d-a9eb-02548cec5f63" providerId="ADAL" clId="{1354EC80-4C13-1447-89A3-2BFF875B85F7}" dt="2020-11-16T09:51:01.116" v="554"/>
        <pc:sldMkLst>
          <pc:docMk/>
          <pc:sldMk cId="1618913739" sldId="393"/>
        </pc:sldMkLst>
        <pc:spChg chg="mod">
          <ac:chgData name="Hao Chen" userId="d7d1cc20-f088-4a1d-a9eb-02548cec5f63" providerId="ADAL" clId="{1354EC80-4C13-1447-89A3-2BFF875B85F7}" dt="2020-11-16T08:18:45.750" v="263" actId="20577"/>
          <ac:spMkLst>
            <pc:docMk/>
            <pc:sldMk cId="1618913739" sldId="393"/>
            <ac:spMk id="14" creationId="{422B0249-9FF7-2D40-85BB-3B26C8CACFDD}"/>
          </ac:spMkLst>
        </pc:spChg>
      </pc:sldChg>
      <pc:sldChg chg="addSp modSp mod modTransition">
        <pc:chgData name="Hao Chen" userId="d7d1cc20-f088-4a1d-a9eb-02548cec5f63" providerId="ADAL" clId="{1354EC80-4C13-1447-89A3-2BFF875B85F7}" dt="2020-11-16T10:02:42.170" v="674" actId="1038"/>
        <pc:sldMkLst>
          <pc:docMk/>
          <pc:sldMk cId="396070129" sldId="394"/>
        </pc:sldMkLst>
        <pc:spChg chg="mod">
          <ac:chgData name="Hao Chen" userId="d7d1cc20-f088-4a1d-a9eb-02548cec5f63" providerId="ADAL" clId="{1354EC80-4C13-1447-89A3-2BFF875B85F7}" dt="2020-11-16T10:02:35.015" v="669" actId="14100"/>
          <ac:spMkLst>
            <pc:docMk/>
            <pc:sldMk cId="396070129" sldId="394"/>
            <ac:spMk id="12" creationId="{62497BCE-7560-444D-AA43-74B3CF1A9A64}"/>
          </ac:spMkLst>
        </pc:spChg>
        <pc:spChg chg="mod">
          <ac:chgData name="Hao Chen" userId="d7d1cc20-f088-4a1d-a9eb-02548cec5f63" providerId="ADAL" clId="{1354EC80-4C13-1447-89A3-2BFF875B85F7}" dt="2020-11-16T10:02:26.669" v="668" actId="113"/>
          <ac:spMkLst>
            <pc:docMk/>
            <pc:sldMk cId="396070129" sldId="394"/>
            <ac:spMk id="13" creationId="{47274D9C-70F6-4FA1-94DF-6EC8E6A63233}"/>
          </ac:spMkLst>
        </pc:spChg>
        <pc:spChg chg="mod">
          <ac:chgData name="Hao Chen" userId="d7d1cc20-f088-4a1d-a9eb-02548cec5f63" providerId="ADAL" clId="{1354EC80-4C13-1447-89A3-2BFF875B85F7}" dt="2020-11-16T10:02:42.170" v="674" actId="1038"/>
          <ac:spMkLst>
            <pc:docMk/>
            <pc:sldMk cId="396070129" sldId="394"/>
            <ac:spMk id="15" creationId="{2E6B1A0E-B761-4689-8E34-95C65D9CAE29}"/>
          </ac:spMkLst>
        </pc:spChg>
        <pc:spChg chg="mod">
          <ac:chgData name="Hao Chen" userId="d7d1cc20-f088-4a1d-a9eb-02548cec5f63" providerId="ADAL" clId="{1354EC80-4C13-1447-89A3-2BFF875B85F7}" dt="2020-11-16T10:02:38.687" v="670" actId="113"/>
          <ac:spMkLst>
            <pc:docMk/>
            <pc:sldMk cId="396070129" sldId="394"/>
            <ac:spMk id="16" creationId="{90600948-1801-402A-951B-EC124518B9A0}"/>
          </ac:spMkLst>
        </pc:spChg>
        <pc:picChg chg="add mod">
          <ac:chgData name="Hao Chen" userId="d7d1cc20-f088-4a1d-a9eb-02548cec5f63" providerId="ADAL" clId="{1354EC80-4C13-1447-89A3-2BFF875B85F7}" dt="2020-11-16T09:39:22.080" v="300" actId="1038"/>
          <ac:picMkLst>
            <pc:docMk/>
            <pc:sldMk cId="396070129" sldId="394"/>
            <ac:picMk id="18" creationId="{86C73EAB-9DCB-E447-8EA2-CF263837E9D0}"/>
          </ac:picMkLst>
        </pc:picChg>
      </pc:sldChg>
      <pc:sldChg chg="addSp modSp mod modTransition">
        <pc:chgData name="Hao Chen" userId="d7d1cc20-f088-4a1d-a9eb-02548cec5f63" providerId="ADAL" clId="{1354EC80-4C13-1447-89A3-2BFF875B85F7}" dt="2020-11-16T10:37:58.084" v="1347" actId="1038"/>
        <pc:sldMkLst>
          <pc:docMk/>
          <pc:sldMk cId="2999525576" sldId="395"/>
        </pc:sldMkLst>
        <pc:spChg chg="mod">
          <ac:chgData name="Hao Chen" userId="d7d1cc20-f088-4a1d-a9eb-02548cec5f63" providerId="ADAL" clId="{1354EC80-4C13-1447-89A3-2BFF875B85F7}" dt="2020-11-16T10:37:58.084" v="1347" actId="1038"/>
          <ac:spMkLst>
            <pc:docMk/>
            <pc:sldMk cId="2999525576" sldId="395"/>
            <ac:spMk id="19" creationId="{4E250585-722B-41F7-B6AD-CE806BDDFA57}"/>
          </ac:spMkLst>
        </pc:spChg>
        <pc:spChg chg="mod">
          <ac:chgData name="Hao Chen" userId="d7d1cc20-f088-4a1d-a9eb-02548cec5f63" providerId="ADAL" clId="{1354EC80-4C13-1447-89A3-2BFF875B85F7}" dt="2020-11-16T10:02:13.422" v="666" actId="1076"/>
          <ac:spMkLst>
            <pc:docMk/>
            <pc:sldMk cId="2999525576" sldId="395"/>
            <ac:spMk id="21" creationId="{C509FA36-5232-4B50-83A3-D0EBDF1C5EF2}"/>
          </ac:spMkLst>
        </pc:spChg>
        <pc:picChg chg="add mod">
          <ac:chgData name="Hao Chen" userId="d7d1cc20-f088-4a1d-a9eb-02548cec5f63" providerId="ADAL" clId="{1354EC80-4C13-1447-89A3-2BFF875B85F7}" dt="2020-11-16T09:39:26.317" v="301"/>
          <ac:picMkLst>
            <pc:docMk/>
            <pc:sldMk cId="2999525576" sldId="395"/>
            <ac:picMk id="30" creationId="{E869136A-2F1D-9C4E-9E7B-6D02B06797DE}"/>
          </ac:picMkLst>
        </pc:picChg>
      </pc:sldChg>
      <pc:sldChg chg="addSp delSp modSp mod modTransition">
        <pc:chgData name="Hao Chen" userId="d7d1cc20-f088-4a1d-a9eb-02548cec5f63" providerId="ADAL" clId="{1354EC80-4C13-1447-89A3-2BFF875B85F7}" dt="2020-11-16T10:02:03.426" v="664" actId="113"/>
        <pc:sldMkLst>
          <pc:docMk/>
          <pc:sldMk cId="2911450589" sldId="396"/>
        </pc:sldMkLst>
        <pc:spChg chg="mod">
          <ac:chgData name="Hao Chen" userId="d7d1cc20-f088-4a1d-a9eb-02548cec5f63" providerId="ADAL" clId="{1354EC80-4C13-1447-89A3-2BFF875B85F7}" dt="2020-11-16T09:39:45.431" v="304" actId="1076"/>
          <ac:spMkLst>
            <pc:docMk/>
            <pc:sldMk cId="2911450589" sldId="396"/>
            <ac:spMk id="19" creationId="{4E250585-722B-41F7-B6AD-CE806BDDFA57}"/>
          </ac:spMkLst>
        </pc:spChg>
        <pc:spChg chg="mod">
          <ac:chgData name="Hao Chen" userId="d7d1cc20-f088-4a1d-a9eb-02548cec5f63" providerId="ADAL" clId="{1354EC80-4C13-1447-89A3-2BFF875B85F7}" dt="2020-11-16T10:02:03.426" v="664" actId="113"/>
          <ac:spMkLst>
            <pc:docMk/>
            <pc:sldMk cId="2911450589" sldId="396"/>
            <ac:spMk id="21" creationId="{C509FA36-5232-4B50-83A3-D0EBDF1C5EF2}"/>
          </ac:spMkLst>
        </pc:spChg>
        <pc:spChg chg="add mod">
          <ac:chgData name="Hao Chen" userId="d7d1cc20-f088-4a1d-a9eb-02548cec5f63" providerId="ADAL" clId="{1354EC80-4C13-1447-89A3-2BFF875B85F7}" dt="2020-11-16T10:01:54.201" v="663" actId="14100"/>
          <ac:spMkLst>
            <pc:docMk/>
            <pc:sldMk cId="2911450589" sldId="396"/>
            <ac:spMk id="23" creationId="{7132F34A-190E-8842-A0B5-AEB437A98618}"/>
          </ac:spMkLst>
        </pc:spChg>
        <pc:picChg chg="mod">
          <ac:chgData name="Hao Chen" userId="d7d1cc20-f088-4a1d-a9eb-02548cec5f63" providerId="ADAL" clId="{1354EC80-4C13-1447-89A3-2BFF875B85F7}" dt="2020-11-16T10:01:47.323" v="661" actId="1076"/>
          <ac:picMkLst>
            <pc:docMk/>
            <pc:sldMk cId="2911450589" sldId="396"/>
            <ac:picMk id="5" creationId="{D789316A-B2BD-42D9-BA94-1C205D52F7B4}"/>
          </ac:picMkLst>
        </pc:picChg>
        <pc:picChg chg="del">
          <ac:chgData name="Hao Chen" userId="d7d1cc20-f088-4a1d-a9eb-02548cec5f63" providerId="ADAL" clId="{1354EC80-4C13-1447-89A3-2BFF875B85F7}" dt="2020-11-16T10:01:32.986" v="658" actId="478"/>
          <ac:picMkLst>
            <pc:docMk/>
            <pc:sldMk cId="2911450589" sldId="396"/>
            <ac:picMk id="18" creationId="{CE4BF18E-E2B3-4B47-A840-B7A9CDB3DA9C}"/>
          </ac:picMkLst>
        </pc:picChg>
        <pc:picChg chg="add mod">
          <ac:chgData name="Hao Chen" userId="d7d1cc20-f088-4a1d-a9eb-02548cec5f63" providerId="ADAL" clId="{1354EC80-4C13-1447-89A3-2BFF875B85F7}" dt="2020-11-16T09:39:38.409" v="303"/>
          <ac:picMkLst>
            <pc:docMk/>
            <pc:sldMk cId="2911450589" sldId="396"/>
            <ac:picMk id="22" creationId="{B46EFF6F-25E2-F849-A3A5-6AD1244F5583}"/>
          </ac:picMkLst>
        </pc:picChg>
      </pc:sldChg>
      <pc:sldChg chg="addSp delSp modSp mod modTransition">
        <pc:chgData name="Hao Chen" userId="d7d1cc20-f088-4a1d-a9eb-02548cec5f63" providerId="ADAL" clId="{1354EC80-4C13-1447-89A3-2BFF875B85F7}" dt="2020-11-16T10:33:24.398" v="1300"/>
        <pc:sldMkLst>
          <pc:docMk/>
          <pc:sldMk cId="3356815227" sldId="397"/>
        </pc:sldMkLst>
        <pc:spChg chg="add del mod">
          <ac:chgData name="Hao Chen" userId="d7d1cc20-f088-4a1d-a9eb-02548cec5f63" providerId="ADAL" clId="{1354EC80-4C13-1447-89A3-2BFF875B85F7}" dt="2020-11-16T10:33:23.680" v="1299" actId="478"/>
          <ac:spMkLst>
            <pc:docMk/>
            <pc:sldMk cId="3356815227" sldId="397"/>
            <ac:spMk id="3" creationId="{04CD418F-4CA1-7E4C-BFA5-2A77954BB56B}"/>
          </ac:spMkLst>
        </pc:spChg>
        <pc:spChg chg="add mod">
          <ac:chgData name="Hao Chen" userId="d7d1cc20-f088-4a1d-a9eb-02548cec5f63" providerId="ADAL" clId="{1354EC80-4C13-1447-89A3-2BFF875B85F7}" dt="2020-11-16T10:33:24.398" v="1300"/>
          <ac:spMkLst>
            <pc:docMk/>
            <pc:sldMk cId="3356815227" sldId="397"/>
            <ac:spMk id="25" creationId="{600659CF-BE05-A64A-81DC-3B4B97852D3B}"/>
          </ac:spMkLst>
        </pc:spChg>
        <pc:spChg chg="mod">
          <ac:chgData name="Hao Chen" userId="d7d1cc20-f088-4a1d-a9eb-02548cec5f63" providerId="ADAL" clId="{1354EC80-4C13-1447-89A3-2BFF875B85F7}" dt="2020-11-16T10:23:16.276" v="1114" actId="1076"/>
          <ac:spMkLst>
            <pc:docMk/>
            <pc:sldMk cId="3356815227" sldId="397"/>
            <ac:spMk id="32" creationId="{4BC80863-D77E-4655-90E6-5E4B3C5931B7}"/>
          </ac:spMkLst>
        </pc:spChg>
        <pc:spChg chg="mod">
          <ac:chgData name="Hao Chen" userId="d7d1cc20-f088-4a1d-a9eb-02548cec5f63" providerId="ADAL" clId="{1354EC80-4C13-1447-89A3-2BFF875B85F7}" dt="2020-11-16T10:23:22.938" v="1116" actId="1076"/>
          <ac:spMkLst>
            <pc:docMk/>
            <pc:sldMk cId="3356815227" sldId="397"/>
            <ac:spMk id="36" creationId="{9D279F00-3352-48D4-82A6-C26EEAA420B7}"/>
          </ac:spMkLst>
        </pc:spChg>
        <pc:picChg chg="del">
          <ac:chgData name="Hao Chen" userId="d7d1cc20-f088-4a1d-a9eb-02548cec5f63" providerId="ADAL" clId="{1354EC80-4C13-1447-89A3-2BFF875B85F7}" dt="2020-11-16T10:33:23.680" v="1299" actId="478"/>
          <ac:picMkLst>
            <pc:docMk/>
            <pc:sldMk cId="3356815227" sldId="397"/>
            <ac:picMk id="2" creationId="{F64DB190-4A25-40E5-A3E2-DD604E098B67}"/>
          </ac:picMkLst>
        </pc:picChg>
        <pc:picChg chg="add del mod">
          <ac:chgData name="Hao Chen" userId="d7d1cc20-f088-4a1d-a9eb-02548cec5f63" providerId="ADAL" clId="{1354EC80-4C13-1447-89A3-2BFF875B85F7}" dt="2020-11-16T10:33:23.680" v="1299" actId="478"/>
          <ac:picMkLst>
            <pc:docMk/>
            <pc:sldMk cId="3356815227" sldId="397"/>
            <ac:picMk id="21" creationId="{C6C4EAD5-A7ED-EA48-8153-00E59182A206}"/>
          </ac:picMkLst>
        </pc:picChg>
        <pc:picChg chg="add mod">
          <ac:chgData name="Hao Chen" userId="d7d1cc20-f088-4a1d-a9eb-02548cec5f63" providerId="ADAL" clId="{1354EC80-4C13-1447-89A3-2BFF875B85F7}" dt="2020-11-16T10:33:24.398" v="1300"/>
          <ac:picMkLst>
            <pc:docMk/>
            <pc:sldMk cId="3356815227" sldId="397"/>
            <ac:picMk id="23" creationId="{2B9EAE44-5E28-DB4D-9175-FB4A1E29D18B}"/>
          </ac:picMkLst>
        </pc:picChg>
        <pc:picChg chg="add mod">
          <ac:chgData name="Hao Chen" userId="d7d1cc20-f088-4a1d-a9eb-02548cec5f63" providerId="ADAL" clId="{1354EC80-4C13-1447-89A3-2BFF875B85F7}" dt="2020-11-16T10:33:24.398" v="1300"/>
          <ac:picMkLst>
            <pc:docMk/>
            <pc:sldMk cId="3356815227" sldId="397"/>
            <ac:picMk id="28" creationId="{BAEAD400-57FD-754E-97CE-BC036C87ED7B}"/>
          </ac:picMkLst>
        </pc:picChg>
        <pc:cxnChg chg="add mod">
          <ac:chgData name="Hao Chen" userId="d7d1cc20-f088-4a1d-a9eb-02548cec5f63" providerId="ADAL" clId="{1354EC80-4C13-1447-89A3-2BFF875B85F7}" dt="2020-11-16T10:33:24.398" v="1300"/>
          <ac:cxnSpMkLst>
            <pc:docMk/>
            <pc:sldMk cId="3356815227" sldId="397"/>
            <ac:cxnSpMk id="27" creationId="{3D8C10EC-6B87-B94F-9C6D-B3F4A47F7589}"/>
          </ac:cxnSpMkLst>
        </pc:cxnChg>
      </pc:sldChg>
      <pc:sldChg chg="addSp delSp modSp mod modTransition">
        <pc:chgData name="Hao Chen" userId="d7d1cc20-f088-4a1d-a9eb-02548cec5f63" providerId="ADAL" clId="{1354EC80-4C13-1447-89A3-2BFF875B85F7}" dt="2020-11-16T10:33:20.796" v="1298"/>
        <pc:sldMkLst>
          <pc:docMk/>
          <pc:sldMk cId="1700673631" sldId="398"/>
        </pc:sldMkLst>
        <pc:spChg chg="mod">
          <ac:chgData name="Hao Chen" userId="d7d1cc20-f088-4a1d-a9eb-02548cec5f63" providerId="ADAL" clId="{1354EC80-4C13-1447-89A3-2BFF875B85F7}" dt="2020-11-16T10:23:40.922" v="1120" actId="404"/>
          <ac:spMkLst>
            <pc:docMk/>
            <pc:sldMk cId="1700673631" sldId="398"/>
            <ac:spMk id="5" creationId="{1BF43FAB-C23C-4826-9F8B-E83DCD8BB1E5}"/>
          </ac:spMkLst>
        </pc:spChg>
        <pc:spChg chg="mod">
          <ac:chgData name="Hao Chen" userId="d7d1cc20-f088-4a1d-a9eb-02548cec5f63" providerId="ADAL" clId="{1354EC80-4C13-1447-89A3-2BFF875B85F7}" dt="2020-11-16T10:23:58.698" v="1124" actId="1076"/>
          <ac:spMkLst>
            <pc:docMk/>
            <pc:sldMk cId="1700673631" sldId="398"/>
            <ac:spMk id="18" creationId="{87E4E2FF-E874-480B-9B38-1D5804D24A1F}"/>
          </ac:spMkLst>
        </pc:spChg>
        <pc:spChg chg="add del mod">
          <ac:chgData name="Hao Chen" userId="d7d1cc20-f088-4a1d-a9eb-02548cec5f63" providerId="ADAL" clId="{1354EC80-4C13-1447-89A3-2BFF875B85F7}" dt="2020-11-16T10:33:20.058" v="1297" actId="478"/>
          <ac:spMkLst>
            <pc:docMk/>
            <pc:sldMk cId="1700673631" sldId="398"/>
            <ac:spMk id="20" creationId="{F56A0C13-47AA-134B-A10B-57272D136EA8}"/>
          </ac:spMkLst>
        </pc:spChg>
        <pc:spChg chg="add mod">
          <ac:chgData name="Hao Chen" userId="d7d1cc20-f088-4a1d-a9eb-02548cec5f63" providerId="ADAL" clId="{1354EC80-4C13-1447-89A3-2BFF875B85F7}" dt="2020-11-16T10:33:20.796" v="1298"/>
          <ac:spMkLst>
            <pc:docMk/>
            <pc:sldMk cId="1700673631" sldId="398"/>
            <ac:spMk id="22" creationId="{35FA3DB6-9D87-6B4D-B4D9-3EEA3FEF384B}"/>
          </ac:spMkLst>
        </pc:spChg>
        <pc:picChg chg="del">
          <ac:chgData name="Hao Chen" userId="d7d1cc20-f088-4a1d-a9eb-02548cec5f63" providerId="ADAL" clId="{1354EC80-4C13-1447-89A3-2BFF875B85F7}" dt="2020-11-16T10:33:20.058" v="1297" actId="478"/>
          <ac:picMkLst>
            <pc:docMk/>
            <pc:sldMk cId="1700673631" sldId="398"/>
            <ac:picMk id="3" creationId="{9F2C3C64-3E66-43EA-8713-3C38B2C47ED2}"/>
          </ac:picMkLst>
        </pc:picChg>
        <pc:picChg chg="mod">
          <ac:chgData name="Hao Chen" userId="d7d1cc20-f088-4a1d-a9eb-02548cec5f63" providerId="ADAL" clId="{1354EC80-4C13-1447-89A3-2BFF875B85F7}" dt="2020-11-16T10:23:50.965" v="1122" actId="14100"/>
          <ac:picMkLst>
            <pc:docMk/>
            <pc:sldMk cId="1700673631" sldId="398"/>
            <ac:picMk id="9" creationId="{C06D2B44-A888-426A-9858-85556DB04A9C}"/>
          </ac:picMkLst>
        </pc:picChg>
        <pc:picChg chg="add del mod">
          <ac:chgData name="Hao Chen" userId="d7d1cc20-f088-4a1d-a9eb-02548cec5f63" providerId="ADAL" clId="{1354EC80-4C13-1447-89A3-2BFF875B85F7}" dt="2020-11-16T10:33:20.058" v="1297" actId="478"/>
          <ac:picMkLst>
            <pc:docMk/>
            <pc:sldMk cId="1700673631" sldId="398"/>
            <ac:picMk id="19" creationId="{A2863C84-654E-E941-88BC-3B2D37A3904D}"/>
          </ac:picMkLst>
        </pc:picChg>
        <pc:picChg chg="add mod">
          <ac:chgData name="Hao Chen" userId="d7d1cc20-f088-4a1d-a9eb-02548cec5f63" providerId="ADAL" clId="{1354EC80-4C13-1447-89A3-2BFF875B85F7}" dt="2020-11-16T10:33:20.796" v="1298"/>
          <ac:picMkLst>
            <pc:docMk/>
            <pc:sldMk cId="1700673631" sldId="398"/>
            <ac:picMk id="21" creationId="{3E614FB5-F5E9-7945-A300-EDAFA06D5E5C}"/>
          </ac:picMkLst>
        </pc:picChg>
        <pc:picChg chg="add mod">
          <ac:chgData name="Hao Chen" userId="d7d1cc20-f088-4a1d-a9eb-02548cec5f63" providerId="ADAL" clId="{1354EC80-4C13-1447-89A3-2BFF875B85F7}" dt="2020-11-16T10:33:20.796" v="1298"/>
          <ac:picMkLst>
            <pc:docMk/>
            <pc:sldMk cId="1700673631" sldId="398"/>
            <ac:picMk id="24" creationId="{3AA0982B-93BD-9449-B593-A7C73B1569AB}"/>
          </ac:picMkLst>
        </pc:picChg>
        <pc:cxnChg chg="add mod">
          <ac:chgData name="Hao Chen" userId="d7d1cc20-f088-4a1d-a9eb-02548cec5f63" providerId="ADAL" clId="{1354EC80-4C13-1447-89A3-2BFF875B85F7}" dt="2020-11-16T10:33:20.796" v="1298"/>
          <ac:cxnSpMkLst>
            <pc:docMk/>
            <pc:sldMk cId="1700673631" sldId="398"/>
            <ac:cxnSpMk id="23" creationId="{21CD3406-1B8F-F64F-B6B2-DF762F6FCAD8}"/>
          </ac:cxnSpMkLst>
        </pc:cxnChg>
      </pc:sldChg>
      <pc:sldChg chg="addSp delSp modSp mod modTransition">
        <pc:chgData name="Hao Chen" userId="d7d1cc20-f088-4a1d-a9eb-02548cec5f63" providerId="ADAL" clId="{1354EC80-4C13-1447-89A3-2BFF875B85F7}" dt="2020-11-16T10:33:14.082" v="1296" actId="1076"/>
        <pc:sldMkLst>
          <pc:docMk/>
          <pc:sldMk cId="2520486695" sldId="399"/>
        </pc:sldMkLst>
        <pc:spChg chg="mod">
          <ac:chgData name="Hao Chen" userId="d7d1cc20-f088-4a1d-a9eb-02548cec5f63" providerId="ADAL" clId="{1354EC80-4C13-1447-89A3-2BFF875B85F7}" dt="2020-11-16T10:24:36.240" v="1128" actId="404"/>
          <ac:spMkLst>
            <pc:docMk/>
            <pc:sldMk cId="2520486695" sldId="399"/>
            <ac:spMk id="5" creationId="{1BF43FAB-C23C-4826-9F8B-E83DCD8BB1E5}"/>
          </ac:spMkLst>
        </pc:spChg>
        <pc:spChg chg="mod">
          <ac:chgData name="Hao Chen" userId="d7d1cc20-f088-4a1d-a9eb-02548cec5f63" providerId="ADAL" clId="{1354EC80-4C13-1447-89A3-2BFF875B85F7}" dt="2020-11-16T10:24:54.998" v="1134" actId="14100"/>
          <ac:spMkLst>
            <pc:docMk/>
            <pc:sldMk cId="2520486695" sldId="399"/>
            <ac:spMk id="18" creationId="{87E4E2FF-E874-480B-9B38-1D5804D24A1F}"/>
          </ac:spMkLst>
        </pc:spChg>
        <pc:spChg chg="add del mod">
          <ac:chgData name="Hao Chen" userId="d7d1cc20-f088-4a1d-a9eb-02548cec5f63" providerId="ADAL" clId="{1354EC80-4C13-1447-89A3-2BFF875B85F7}" dt="2020-11-16T10:33:03.393" v="1281" actId="478"/>
          <ac:spMkLst>
            <pc:docMk/>
            <pc:sldMk cId="2520486695" sldId="399"/>
            <ac:spMk id="19" creationId="{D4FC8FB1-F4B8-8845-BB24-D5A20BC8E613}"/>
          </ac:spMkLst>
        </pc:spChg>
        <pc:spChg chg="add mod">
          <ac:chgData name="Hao Chen" userId="d7d1cc20-f088-4a1d-a9eb-02548cec5f63" providerId="ADAL" clId="{1354EC80-4C13-1447-89A3-2BFF875B85F7}" dt="2020-11-16T10:33:14.082" v="1296" actId="1076"/>
          <ac:spMkLst>
            <pc:docMk/>
            <pc:sldMk cId="2520486695" sldId="399"/>
            <ac:spMk id="21" creationId="{593E182B-1BFD-D947-9D8F-439745BFAEA1}"/>
          </ac:spMkLst>
        </pc:spChg>
        <pc:picChg chg="mod">
          <ac:chgData name="Hao Chen" userId="d7d1cc20-f088-4a1d-a9eb-02548cec5f63" providerId="ADAL" clId="{1354EC80-4C13-1447-89A3-2BFF875B85F7}" dt="2020-11-16T10:24:57.783" v="1135" actId="1076"/>
          <ac:picMkLst>
            <pc:docMk/>
            <pc:sldMk cId="2520486695" sldId="399"/>
            <ac:picMk id="2" creationId="{D28FD757-EF2B-48DA-AEE8-E752D06A2754}"/>
          </ac:picMkLst>
        </pc:picChg>
        <pc:picChg chg="del">
          <ac:chgData name="Hao Chen" userId="d7d1cc20-f088-4a1d-a9eb-02548cec5f63" providerId="ADAL" clId="{1354EC80-4C13-1447-89A3-2BFF875B85F7}" dt="2020-11-16T10:33:03.393" v="1281" actId="478"/>
          <ac:picMkLst>
            <pc:docMk/>
            <pc:sldMk cId="2520486695" sldId="399"/>
            <ac:picMk id="3" creationId="{9F2C3C64-3E66-43EA-8713-3C38B2C47ED2}"/>
          </ac:picMkLst>
        </pc:picChg>
        <pc:picChg chg="mod">
          <ac:chgData name="Hao Chen" userId="d7d1cc20-f088-4a1d-a9eb-02548cec5f63" providerId="ADAL" clId="{1354EC80-4C13-1447-89A3-2BFF875B85F7}" dt="2020-11-16T10:25:00.221" v="1136" actId="1076"/>
          <ac:picMkLst>
            <pc:docMk/>
            <pc:sldMk cId="2520486695" sldId="399"/>
            <ac:picMk id="6" creationId="{22461378-9875-4A19-B450-00F7C20D657E}"/>
          </ac:picMkLst>
        </pc:picChg>
        <pc:picChg chg="mod">
          <ac:chgData name="Hao Chen" userId="d7d1cc20-f088-4a1d-a9eb-02548cec5f63" providerId="ADAL" clId="{1354EC80-4C13-1447-89A3-2BFF875B85F7}" dt="2020-11-16T10:24:42.483" v="1130" actId="14100"/>
          <ac:picMkLst>
            <pc:docMk/>
            <pc:sldMk cId="2520486695" sldId="399"/>
            <ac:picMk id="9" creationId="{C06D2B44-A888-426A-9858-85556DB04A9C}"/>
          </ac:picMkLst>
        </pc:picChg>
        <pc:picChg chg="add del mod">
          <ac:chgData name="Hao Chen" userId="d7d1cc20-f088-4a1d-a9eb-02548cec5f63" providerId="ADAL" clId="{1354EC80-4C13-1447-89A3-2BFF875B85F7}" dt="2020-11-16T10:33:03.393" v="1281" actId="478"/>
          <ac:picMkLst>
            <pc:docMk/>
            <pc:sldMk cId="2520486695" sldId="399"/>
            <ac:picMk id="17" creationId="{84CE5012-FD7C-664B-9AAD-96B35E8B6E53}"/>
          </ac:picMkLst>
        </pc:picChg>
        <pc:picChg chg="add mod">
          <ac:chgData name="Hao Chen" userId="d7d1cc20-f088-4a1d-a9eb-02548cec5f63" providerId="ADAL" clId="{1354EC80-4C13-1447-89A3-2BFF875B85F7}" dt="2020-11-16T10:33:04.342" v="1282"/>
          <ac:picMkLst>
            <pc:docMk/>
            <pc:sldMk cId="2520486695" sldId="399"/>
            <ac:picMk id="20" creationId="{068D23D8-8180-7446-938A-7DD5CFF7D064}"/>
          </ac:picMkLst>
        </pc:picChg>
        <pc:picChg chg="add mod">
          <ac:chgData name="Hao Chen" userId="d7d1cc20-f088-4a1d-a9eb-02548cec5f63" providerId="ADAL" clId="{1354EC80-4C13-1447-89A3-2BFF875B85F7}" dt="2020-11-16T10:33:04.342" v="1282"/>
          <ac:picMkLst>
            <pc:docMk/>
            <pc:sldMk cId="2520486695" sldId="399"/>
            <ac:picMk id="23" creationId="{DEA2C4BB-27EC-8949-B4D3-92DDA08FA27A}"/>
          </ac:picMkLst>
        </pc:picChg>
        <pc:cxnChg chg="add mod">
          <ac:chgData name="Hao Chen" userId="d7d1cc20-f088-4a1d-a9eb-02548cec5f63" providerId="ADAL" clId="{1354EC80-4C13-1447-89A3-2BFF875B85F7}" dt="2020-11-16T10:33:04.342" v="1282"/>
          <ac:cxnSpMkLst>
            <pc:docMk/>
            <pc:sldMk cId="2520486695" sldId="399"/>
            <ac:cxnSpMk id="22" creationId="{04CD0182-36D8-A64B-81A5-D6E65171E8A2}"/>
          </ac:cxnSpMkLst>
        </pc:cxnChg>
      </pc:sldChg>
      <pc:sldChg chg="addSp delSp modSp mod modTransition modNotesTx">
        <pc:chgData name="Hao Chen" userId="d7d1cc20-f088-4a1d-a9eb-02548cec5f63" providerId="ADAL" clId="{1354EC80-4C13-1447-89A3-2BFF875B85F7}" dt="2020-11-16T10:32:24.776" v="1273" actId="207"/>
        <pc:sldMkLst>
          <pc:docMk/>
          <pc:sldMk cId="75102141" sldId="400"/>
        </pc:sldMkLst>
        <pc:spChg chg="mod">
          <ac:chgData name="Hao Chen" userId="d7d1cc20-f088-4a1d-a9eb-02548cec5f63" providerId="ADAL" clId="{1354EC80-4C13-1447-89A3-2BFF875B85F7}" dt="2020-11-16T10:32:24.776" v="1273" actId="207"/>
          <ac:spMkLst>
            <pc:docMk/>
            <pc:sldMk cId="75102141" sldId="400"/>
            <ac:spMk id="17" creationId="{10A54D8B-2C13-4BA7-9EB4-EB39F830AF9B}"/>
          </ac:spMkLst>
        </pc:spChg>
        <pc:spChg chg="add mod">
          <ac:chgData name="Hao Chen" userId="d7d1cc20-f088-4a1d-a9eb-02548cec5f63" providerId="ADAL" clId="{1354EC80-4C13-1447-89A3-2BFF875B85F7}" dt="2020-11-16T10:22:04.737" v="1108" actId="114"/>
          <ac:spMkLst>
            <pc:docMk/>
            <pc:sldMk cId="75102141" sldId="400"/>
            <ac:spMk id="19" creationId="{FA0C520E-57CD-7B48-B3C1-7D9519E31378}"/>
          </ac:spMkLst>
        </pc:spChg>
        <pc:spChg chg="add mod">
          <ac:chgData name="Hao Chen" userId="d7d1cc20-f088-4a1d-a9eb-02548cec5f63" providerId="ADAL" clId="{1354EC80-4C13-1447-89A3-2BFF875B85F7}" dt="2020-11-16T10:29:10.806" v="1238" actId="1035"/>
          <ac:spMkLst>
            <pc:docMk/>
            <pc:sldMk cId="75102141" sldId="400"/>
            <ac:spMk id="20" creationId="{5C5DDD08-C740-514A-BA2F-1A7E13B3050C}"/>
          </ac:spMkLst>
        </pc:spChg>
        <pc:spChg chg="mod">
          <ac:chgData name="Hao Chen" userId="d7d1cc20-f088-4a1d-a9eb-02548cec5f63" providerId="ADAL" clId="{1354EC80-4C13-1447-89A3-2BFF875B85F7}" dt="2020-11-16T10:29:40.757" v="1241" actId="1035"/>
          <ac:spMkLst>
            <pc:docMk/>
            <pc:sldMk cId="75102141" sldId="400"/>
            <ac:spMk id="25" creationId="{65DFF1BB-6550-4532-8007-C104C1BEC7B6}"/>
          </ac:spMkLst>
        </pc:spChg>
        <pc:spChg chg="mod">
          <ac:chgData name="Hao Chen" userId="d7d1cc20-f088-4a1d-a9eb-02548cec5f63" providerId="ADAL" clId="{1354EC80-4C13-1447-89A3-2BFF875B85F7}" dt="2020-11-16T10:20:45.941" v="1083" actId="404"/>
          <ac:spMkLst>
            <pc:docMk/>
            <pc:sldMk cId="75102141" sldId="400"/>
            <ac:spMk id="26" creationId="{001DA249-7675-4820-9BA8-1CD1EEE2364B}"/>
          </ac:spMkLst>
        </pc:spChg>
        <pc:spChg chg="del mod">
          <ac:chgData name="Hao Chen" userId="d7d1cc20-f088-4a1d-a9eb-02548cec5f63" providerId="ADAL" clId="{1354EC80-4C13-1447-89A3-2BFF875B85F7}" dt="2020-11-16T10:11:20.120" v="870"/>
          <ac:spMkLst>
            <pc:docMk/>
            <pc:sldMk cId="75102141" sldId="400"/>
            <ac:spMk id="27" creationId="{50047BD6-21BD-4E92-823C-9178D907D551}"/>
          </ac:spMkLst>
        </pc:spChg>
        <pc:spChg chg="add mod">
          <ac:chgData name="Hao Chen" userId="d7d1cc20-f088-4a1d-a9eb-02548cec5f63" providerId="ADAL" clId="{1354EC80-4C13-1447-89A3-2BFF875B85F7}" dt="2020-11-16T10:22:51.898" v="1111"/>
          <ac:spMkLst>
            <pc:docMk/>
            <pc:sldMk cId="75102141" sldId="400"/>
            <ac:spMk id="36" creationId="{45AEB2C5-BA3A-A54A-B319-756B7E8CF7D6}"/>
          </ac:spMkLst>
        </pc:spChg>
        <pc:spChg chg="add mod">
          <ac:chgData name="Hao Chen" userId="d7d1cc20-f088-4a1d-a9eb-02548cec5f63" providerId="ADAL" clId="{1354EC80-4C13-1447-89A3-2BFF875B85F7}" dt="2020-11-16T10:26:02.698" v="1141" actId="14100"/>
          <ac:spMkLst>
            <pc:docMk/>
            <pc:sldMk cId="75102141" sldId="400"/>
            <ac:spMk id="39" creationId="{241F4155-2DBA-C44A-B9EE-49F62524FD2E}"/>
          </ac:spMkLst>
        </pc:spChg>
        <pc:spChg chg="add mod">
          <ac:chgData name="Hao Chen" userId="d7d1cc20-f088-4a1d-a9eb-02548cec5f63" providerId="ADAL" clId="{1354EC80-4C13-1447-89A3-2BFF875B85F7}" dt="2020-11-16T10:26:14.341" v="1145" actId="14100"/>
          <ac:spMkLst>
            <pc:docMk/>
            <pc:sldMk cId="75102141" sldId="400"/>
            <ac:spMk id="40" creationId="{0E2EDFE0-BBE3-D748-BA8F-69DC01D7BDFC}"/>
          </ac:spMkLst>
        </pc:spChg>
        <pc:spChg chg="add mod">
          <ac:chgData name="Hao Chen" userId="d7d1cc20-f088-4a1d-a9eb-02548cec5f63" providerId="ADAL" clId="{1354EC80-4C13-1447-89A3-2BFF875B85F7}" dt="2020-11-16T10:26:24.624" v="1148" actId="14100"/>
          <ac:spMkLst>
            <pc:docMk/>
            <pc:sldMk cId="75102141" sldId="400"/>
            <ac:spMk id="41" creationId="{46F70B64-E1B4-934D-80E6-5E7AB28460ED}"/>
          </ac:spMkLst>
        </pc:spChg>
        <pc:spChg chg="add del mod">
          <ac:chgData name="Hao Chen" userId="d7d1cc20-f088-4a1d-a9eb-02548cec5f63" providerId="ADAL" clId="{1354EC80-4C13-1447-89A3-2BFF875B85F7}" dt="2020-11-16T10:26:34.117" v="1150"/>
          <ac:spMkLst>
            <pc:docMk/>
            <pc:sldMk cId="75102141" sldId="400"/>
            <ac:spMk id="42" creationId="{8C71B17A-4F87-DB4B-B4CC-069CF0AB2752}"/>
          </ac:spMkLst>
        </pc:spChg>
        <pc:spChg chg="add del mod">
          <ac:chgData name="Hao Chen" userId="d7d1cc20-f088-4a1d-a9eb-02548cec5f63" providerId="ADAL" clId="{1354EC80-4C13-1447-89A3-2BFF875B85F7}" dt="2020-11-16T10:31:58.437" v="1267" actId="478"/>
          <ac:spMkLst>
            <pc:docMk/>
            <pc:sldMk cId="75102141" sldId="400"/>
            <ac:spMk id="44" creationId="{F8E4F200-169F-BB4D-B2D9-21D4AD56F6D9}"/>
          </ac:spMkLst>
        </pc:spChg>
        <pc:picChg chg="del">
          <ac:chgData name="Hao Chen" userId="d7d1cc20-f088-4a1d-a9eb-02548cec5f63" providerId="ADAL" clId="{1354EC80-4C13-1447-89A3-2BFF875B85F7}" dt="2020-11-16T10:31:53.266" v="1265" actId="478"/>
          <ac:picMkLst>
            <pc:docMk/>
            <pc:sldMk cId="75102141" sldId="400"/>
            <ac:picMk id="16" creationId="{0529E135-8048-4297-84DA-812B8B6489CB}"/>
          </ac:picMkLst>
        </pc:picChg>
        <pc:picChg chg="del mod">
          <ac:chgData name="Hao Chen" userId="d7d1cc20-f088-4a1d-a9eb-02548cec5f63" providerId="ADAL" clId="{1354EC80-4C13-1447-89A3-2BFF875B85F7}" dt="2020-11-16T10:21:49.744" v="1103" actId="478"/>
          <ac:picMkLst>
            <pc:docMk/>
            <pc:sldMk cId="75102141" sldId="400"/>
            <ac:picMk id="21" creationId="{F5E8AAD4-4413-4E13-8737-9A72BCDB5841}"/>
          </ac:picMkLst>
        </pc:picChg>
        <pc:picChg chg="del mod">
          <ac:chgData name="Hao Chen" userId="d7d1cc20-f088-4a1d-a9eb-02548cec5f63" providerId="ADAL" clId="{1354EC80-4C13-1447-89A3-2BFF875B85F7}" dt="2020-11-16T10:21:36.662" v="1098" actId="478"/>
          <ac:picMkLst>
            <pc:docMk/>
            <pc:sldMk cId="75102141" sldId="400"/>
            <ac:picMk id="23" creationId="{5D4CA40E-C46F-4B7F-A2E5-767EF53EFC06}"/>
          </ac:picMkLst>
        </pc:picChg>
        <pc:picChg chg="add del mod">
          <ac:chgData name="Hao Chen" userId="d7d1cc20-f088-4a1d-a9eb-02548cec5f63" providerId="ADAL" clId="{1354EC80-4C13-1447-89A3-2BFF875B85F7}" dt="2020-11-16T10:21:15.331" v="1090" actId="1076"/>
          <ac:picMkLst>
            <pc:docMk/>
            <pc:sldMk cId="75102141" sldId="400"/>
            <ac:picMk id="24" creationId="{99C97D7A-9239-4535-B1B9-DC51FE075C39}"/>
          </ac:picMkLst>
        </pc:picChg>
        <pc:picChg chg="mod">
          <ac:chgData name="Hao Chen" userId="d7d1cc20-f088-4a1d-a9eb-02548cec5f63" providerId="ADAL" clId="{1354EC80-4C13-1447-89A3-2BFF875B85F7}" dt="2020-11-16T10:19:27.463" v="1055" actId="1037"/>
          <ac:picMkLst>
            <pc:docMk/>
            <pc:sldMk cId="75102141" sldId="400"/>
            <ac:picMk id="28" creationId="{6BFF728B-4719-474B-82B7-0EDC148B18AA}"/>
          </ac:picMkLst>
        </pc:picChg>
        <pc:picChg chg="del">
          <ac:chgData name="Hao Chen" userId="d7d1cc20-f088-4a1d-a9eb-02548cec5f63" providerId="ADAL" clId="{1354EC80-4C13-1447-89A3-2BFF875B85F7}" dt="2020-11-16T10:22:56.808" v="1112" actId="478"/>
          <ac:picMkLst>
            <pc:docMk/>
            <pc:sldMk cId="75102141" sldId="400"/>
            <ac:picMk id="29" creationId="{CECF962D-74C5-44A5-B6A3-8DF9259A2622}"/>
          </ac:picMkLst>
        </pc:picChg>
        <pc:picChg chg="add del mod">
          <ac:chgData name="Hao Chen" userId="d7d1cc20-f088-4a1d-a9eb-02548cec5f63" providerId="ADAL" clId="{1354EC80-4C13-1447-89A3-2BFF875B85F7}" dt="2020-11-16T10:31:53.266" v="1265" actId="478"/>
          <ac:picMkLst>
            <pc:docMk/>
            <pc:sldMk cId="75102141" sldId="400"/>
            <ac:picMk id="30" creationId="{14E9ADDB-086B-E84B-B903-122307C18FC7}"/>
          </ac:picMkLst>
        </pc:picChg>
        <pc:picChg chg="add del mod">
          <ac:chgData name="Hao Chen" userId="d7d1cc20-f088-4a1d-a9eb-02548cec5f63" providerId="ADAL" clId="{1354EC80-4C13-1447-89A3-2BFF875B85F7}" dt="2020-11-16T10:18:59.529" v="1039" actId="478"/>
          <ac:picMkLst>
            <pc:docMk/>
            <pc:sldMk cId="75102141" sldId="400"/>
            <ac:picMk id="32" creationId="{EE15BDF0-D4CD-6A4E-A0B4-66DCDB6EB8E9}"/>
          </ac:picMkLst>
        </pc:picChg>
        <pc:picChg chg="add mod">
          <ac:chgData name="Hao Chen" userId="d7d1cc20-f088-4a1d-a9eb-02548cec5f63" providerId="ADAL" clId="{1354EC80-4C13-1447-89A3-2BFF875B85F7}" dt="2020-11-16T10:25:33.826" v="1137" actId="1076"/>
          <ac:picMkLst>
            <pc:docMk/>
            <pc:sldMk cId="75102141" sldId="400"/>
            <ac:picMk id="33" creationId="{00C907DA-FF32-6F47-B494-016FCDF31C33}"/>
          </ac:picMkLst>
        </pc:picChg>
        <pc:picChg chg="add mod">
          <ac:chgData name="Hao Chen" userId="d7d1cc20-f088-4a1d-a9eb-02548cec5f63" providerId="ADAL" clId="{1354EC80-4C13-1447-89A3-2BFF875B85F7}" dt="2020-11-16T10:21:47.458" v="1102" actId="1035"/>
          <ac:picMkLst>
            <pc:docMk/>
            <pc:sldMk cId="75102141" sldId="400"/>
            <ac:picMk id="34" creationId="{6BF9B4A6-89C9-8C48-BA70-A9498661D389}"/>
          </ac:picMkLst>
        </pc:picChg>
        <pc:picChg chg="add mod">
          <ac:chgData name="Hao Chen" userId="d7d1cc20-f088-4a1d-a9eb-02548cec5f63" providerId="ADAL" clId="{1354EC80-4C13-1447-89A3-2BFF875B85F7}" dt="2020-11-16T10:21:56.732" v="1107" actId="1036"/>
          <ac:picMkLst>
            <pc:docMk/>
            <pc:sldMk cId="75102141" sldId="400"/>
            <ac:picMk id="35" creationId="{16C4BC50-6692-9F46-92E8-7517C5D50879}"/>
          </ac:picMkLst>
        </pc:picChg>
        <pc:picChg chg="add mod">
          <ac:chgData name="Hao Chen" userId="d7d1cc20-f088-4a1d-a9eb-02548cec5f63" providerId="ADAL" clId="{1354EC80-4C13-1447-89A3-2BFF875B85F7}" dt="2020-11-16T10:32:17.739" v="1272" actId="14100"/>
          <ac:picMkLst>
            <pc:docMk/>
            <pc:sldMk cId="75102141" sldId="400"/>
            <ac:picMk id="43" creationId="{AE9684A0-E20A-6E43-8A25-E9EDBD15B20D}"/>
          </ac:picMkLst>
        </pc:picChg>
        <pc:picChg chg="add mod">
          <ac:chgData name="Hao Chen" userId="d7d1cc20-f088-4a1d-a9eb-02548cec5f63" providerId="ADAL" clId="{1354EC80-4C13-1447-89A3-2BFF875B85F7}" dt="2020-11-16T10:31:53.910" v="1266"/>
          <ac:picMkLst>
            <pc:docMk/>
            <pc:sldMk cId="75102141" sldId="400"/>
            <ac:picMk id="46" creationId="{478016A7-13CF-8C47-B168-9DEB3F402027}"/>
          </ac:picMkLst>
        </pc:picChg>
        <pc:cxnChg chg="add mod">
          <ac:chgData name="Hao Chen" userId="d7d1cc20-f088-4a1d-a9eb-02548cec5f63" providerId="ADAL" clId="{1354EC80-4C13-1447-89A3-2BFF875B85F7}" dt="2020-11-16T10:31:53.910" v="1266"/>
          <ac:cxnSpMkLst>
            <pc:docMk/>
            <pc:sldMk cId="75102141" sldId="400"/>
            <ac:cxnSpMk id="45" creationId="{1EA40EB6-6157-5E4F-8947-A413393AC8D7}"/>
          </ac:cxnSpMkLst>
        </pc:cxnChg>
      </pc:sldChg>
      <pc:sldChg chg="addSp delSp modSp mod modTransition">
        <pc:chgData name="Hao Chen" userId="d7d1cc20-f088-4a1d-a9eb-02548cec5f63" providerId="ADAL" clId="{1354EC80-4C13-1447-89A3-2BFF875B85F7}" dt="2020-11-16T10:20:12.630" v="1081" actId="20577"/>
        <pc:sldMkLst>
          <pc:docMk/>
          <pc:sldMk cId="337237927" sldId="401"/>
        </pc:sldMkLst>
        <pc:spChg chg="mod">
          <ac:chgData name="Hao Chen" userId="d7d1cc20-f088-4a1d-a9eb-02548cec5f63" providerId="ADAL" clId="{1354EC80-4C13-1447-89A3-2BFF875B85F7}" dt="2020-11-16T10:20:12.630" v="1081" actId="20577"/>
          <ac:spMkLst>
            <pc:docMk/>
            <pc:sldMk cId="337237927" sldId="401"/>
            <ac:spMk id="17" creationId="{52AE955D-4304-4509-AC9C-B4AF4ACE135E}"/>
          </ac:spMkLst>
        </pc:spChg>
        <pc:picChg chg="add mod">
          <ac:chgData name="Hao Chen" userId="d7d1cc20-f088-4a1d-a9eb-02548cec5f63" providerId="ADAL" clId="{1354EC80-4C13-1447-89A3-2BFF875B85F7}" dt="2020-11-16T09:58:53.560" v="647"/>
          <ac:picMkLst>
            <pc:docMk/>
            <pc:sldMk cId="337237927" sldId="401"/>
            <ac:picMk id="18" creationId="{1F2A3130-784F-C54C-9815-69B552ED9DD9}"/>
          </ac:picMkLst>
        </pc:picChg>
        <pc:picChg chg="del">
          <ac:chgData name="Hao Chen" userId="d7d1cc20-f088-4a1d-a9eb-02548cec5f63" providerId="ADAL" clId="{1354EC80-4C13-1447-89A3-2BFF875B85F7}" dt="2020-11-16T09:58:55.992" v="648" actId="478"/>
          <ac:picMkLst>
            <pc:docMk/>
            <pc:sldMk cId="337237927" sldId="401"/>
            <ac:picMk id="20" creationId="{D15D31AC-4DF9-437F-B251-39EED5233B20}"/>
          </ac:picMkLst>
        </pc:picChg>
      </pc:sldChg>
      <pc:sldChg chg="addSp delSp modSp add mod modTransition modNotesTx">
        <pc:chgData name="Hao Chen" userId="d7d1cc20-f088-4a1d-a9eb-02548cec5f63" providerId="ADAL" clId="{1354EC80-4C13-1447-89A3-2BFF875B85F7}" dt="2020-11-16T10:32:58.176" v="1280"/>
        <pc:sldMkLst>
          <pc:docMk/>
          <pc:sldMk cId="237113448" sldId="402"/>
        </pc:sldMkLst>
        <pc:spChg chg="del mod">
          <ac:chgData name="Hao Chen" userId="d7d1cc20-f088-4a1d-a9eb-02548cec5f63" providerId="ADAL" clId="{1354EC80-4C13-1447-89A3-2BFF875B85F7}" dt="2020-11-16T10:32:57.309" v="1279" actId="478"/>
          <ac:spMkLst>
            <pc:docMk/>
            <pc:sldMk cId="237113448" sldId="402"/>
            <ac:spMk id="4" creationId="{7CD1AAB9-6E65-0C49-A821-D4EFEC8D0900}"/>
          </ac:spMkLst>
        </pc:spChg>
        <pc:spChg chg="add del mod">
          <ac:chgData name="Hao Chen" userId="d7d1cc20-f088-4a1d-a9eb-02548cec5f63" providerId="ADAL" clId="{1354EC80-4C13-1447-89A3-2BFF875B85F7}" dt="2020-11-16T10:30:00.578" v="1242" actId="478"/>
          <ac:spMkLst>
            <pc:docMk/>
            <pc:sldMk cId="237113448" sldId="402"/>
            <ac:spMk id="22" creationId="{7ED7F35D-0CE3-884A-A7AC-F1ABE74BC6FD}"/>
          </ac:spMkLst>
        </pc:spChg>
        <pc:spChg chg="del">
          <ac:chgData name="Hao Chen" userId="d7d1cc20-f088-4a1d-a9eb-02548cec5f63" providerId="ADAL" clId="{1354EC80-4C13-1447-89A3-2BFF875B85F7}" dt="2020-11-16T10:30:48.333" v="1249" actId="478"/>
          <ac:spMkLst>
            <pc:docMk/>
            <pc:sldMk cId="237113448" sldId="402"/>
            <ac:spMk id="25" creationId="{9A565324-58B5-0E45-8519-9A9C99C91E81}"/>
          </ac:spMkLst>
        </pc:spChg>
        <pc:spChg chg="mod">
          <ac:chgData name="Hao Chen" userId="d7d1cc20-f088-4a1d-a9eb-02548cec5f63" providerId="ADAL" clId="{1354EC80-4C13-1447-89A3-2BFF875B85F7}" dt="2020-11-16T10:27:56.706" v="1202" actId="1076"/>
          <ac:spMkLst>
            <pc:docMk/>
            <pc:sldMk cId="237113448" sldId="402"/>
            <ac:spMk id="33" creationId="{9A4DA994-DBEA-5048-8359-444826A0061D}"/>
          </ac:spMkLst>
        </pc:spChg>
        <pc:spChg chg="mod">
          <ac:chgData name="Hao Chen" userId="d7d1cc20-f088-4a1d-a9eb-02548cec5f63" providerId="ADAL" clId="{1354EC80-4C13-1447-89A3-2BFF875B85F7}" dt="2020-11-16T10:28:03.478" v="1203" actId="1076"/>
          <ac:spMkLst>
            <pc:docMk/>
            <pc:sldMk cId="237113448" sldId="402"/>
            <ac:spMk id="34" creationId="{BEFC1FD5-FBCA-E546-8F6A-C2B5E7981E19}"/>
          </ac:spMkLst>
        </pc:spChg>
        <pc:spChg chg="mod">
          <ac:chgData name="Hao Chen" userId="d7d1cc20-f088-4a1d-a9eb-02548cec5f63" providerId="ADAL" clId="{1354EC80-4C13-1447-89A3-2BFF875B85F7}" dt="2020-11-16T09:38:28.497" v="284" actId="113"/>
          <ac:spMkLst>
            <pc:docMk/>
            <pc:sldMk cId="237113448" sldId="402"/>
            <ac:spMk id="36" creationId="{48A232D8-DCFF-A64D-A020-416097C4209E}"/>
          </ac:spMkLst>
        </pc:spChg>
        <pc:spChg chg="add mod">
          <ac:chgData name="Hao Chen" userId="d7d1cc20-f088-4a1d-a9eb-02548cec5f63" providerId="ADAL" clId="{1354EC80-4C13-1447-89A3-2BFF875B85F7}" dt="2020-11-16T10:32:58.176" v="1280"/>
          <ac:spMkLst>
            <pc:docMk/>
            <pc:sldMk cId="237113448" sldId="402"/>
            <ac:spMk id="38" creationId="{9E509DE5-03C6-C94A-8D49-E3BA53413CA5}"/>
          </ac:spMkLst>
        </pc:spChg>
        <pc:picChg chg="add del mod">
          <ac:chgData name="Hao Chen" userId="d7d1cc20-f088-4a1d-a9eb-02548cec5f63" providerId="ADAL" clId="{1354EC80-4C13-1447-89A3-2BFF875B85F7}" dt="2020-11-16T10:32:57.309" v="1279" actId="478"/>
          <ac:picMkLst>
            <pc:docMk/>
            <pc:sldMk cId="237113448" sldId="402"/>
            <ac:picMk id="19" creationId="{44B5296A-2D14-8642-AB63-E4872A9577EB}"/>
          </ac:picMkLst>
        </pc:picChg>
        <pc:picChg chg="add mod">
          <ac:chgData name="Hao Chen" userId="d7d1cc20-f088-4a1d-a9eb-02548cec5f63" providerId="ADAL" clId="{1354EC80-4C13-1447-89A3-2BFF875B85F7}" dt="2020-11-16T09:42:04.082" v="344" actId="1076"/>
          <ac:picMkLst>
            <pc:docMk/>
            <pc:sldMk cId="237113448" sldId="402"/>
            <ac:picMk id="20" creationId="{0487D2A9-CA32-4247-9588-1D2CC8786B1A}"/>
          </ac:picMkLst>
        </pc:picChg>
        <pc:picChg chg="add mod">
          <ac:chgData name="Hao Chen" userId="d7d1cc20-f088-4a1d-a9eb-02548cec5f63" providerId="ADAL" clId="{1354EC80-4C13-1447-89A3-2BFF875B85F7}" dt="2020-11-16T09:42:17.288" v="349" actId="1076"/>
          <ac:picMkLst>
            <pc:docMk/>
            <pc:sldMk cId="237113448" sldId="402"/>
            <ac:picMk id="21" creationId="{D4DF83BE-16F8-9E4C-9129-799FAD737FF1}"/>
          </ac:picMkLst>
        </pc:picChg>
        <pc:picChg chg="add del mod">
          <ac:chgData name="Hao Chen" userId="d7d1cc20-f088-4a1d-a9eb-02548cec5f63" providerId="ADAL" clId="{1354EC80-4C13-1447-89A3-2BFF875B85F7}" dt="2020-11-16T10:32:57.309" v="1279" actId="478"/>
          <ac:picMkLst>
            <pc:docMk/>
            <pc:sldMk cId="237113448" sldId="402"/>
            <ac:picMk id="23" creationId="{E2C4EB44-0E28-4447-811A-BF9E0D79E652}"/>
          </ac:picMkLst>
        </pc:picChg>
        <pc:picChg chg="add mod">
          <ac:chgData name="Hao Chen" userId="d7d1cc20-f088-4a1d-a9eb-02548cec5f63" providerId="ADAL" clId="{1354EC80-4C13-1447-89A3-2BFF875B85F7}" dt="2020-11-16T10:32:58.176" v="1280"/>
          <ac:picMkLst>
            <pc:docMk/>
            <pc:sldMk cId="237113448" sldId="402"/>
            <ac:picMk id="32" creationId="{5D0DA258-0340-724A-A1D5-8DD2DC80C7A3}"/>
          </ac:picMkLst>
        </pc:picChg>
        <pc:picChg chg="add mod">
          <ac:chgData name="Hao Chen" userId="d7d1cc20-f088-4a1d-a9eb-02548cec5f63" providerId="ADAL" clId="{1354EC80-4C13-1447-89A3-2BFF875B85F7}" dt="2020-11-16T10:32:58.176" v="1280"/>
          <ac:picMkLst>
            <pc:docMk/>
            <pc:sldMk cId="237113448" sldId="402"/>
            <ac:picMk id="40" creationId="{9DBECEAA-1095-1248-A2BA-843986E0BD18}"/>
          </ac:picMkLst>
        </pc:picChg>
        <pc:cxnChg chg="del mod">
          <ac:chgData name="Hao Chen" userId="d7d1cc20-f088-4a1d-a9eb-02548cec5f63" providerId="ADAL" clId="{1354EC80-4C13-1447-89A3-2BFF875B85F7}" dt="2020-11-16T10:32:57.309" v="1279" actId="478"/>
          <ac:cxnSpMkLst>
            <pc:docMk/>
            <pc:sldMk cId="237113448" sldId="402"/>
            <ac:cxnSpMk id="5" creationId="{9E2975D6-C4B9-2F49-BE3C-BF6FC9E30CEC}"/>
          </ac:cxnSpMkLst>
        </pc:cxnChg>
        <pc:cxnChg chg="add mod">
          <ac:chgData name="Hao Chen" userId="d7d1cc20-f088-4a1d-a9eb-02548cec5f63" providerId="ADAL" clId="{1354EC80-4C13-1447-89A3-2BFF875B85F7}" dt="2020-11-16T10:32:58.176" v="1280"/>
          <ac:cxnSpMkLst>
            <pc:docMk/>
            <pc:sldMk cId="237113448" sldId="402"/>
            <ac:cxnSpMk id="39" creationId="{1F7BA9C2-E693-9048-8617-D1100659172D}"/>
          </ac:cxnSpMkLst>
        </pc:cxnChg>
      </pc:sldChg>
      <pc:sldChg chg="addSp delSp modSp add mod modTransition">
        <pc:chgData name="Hao Chen" userId="d7d1cc20-f088-4a1d-a9eb-02548cec5f63" providerId="ADAL" clId="{1354EC80-4C13-1447-89A3-2BFF875B85F7}" dt="2020-11-16T10:34:22.505" v="1321"/>
        <pc:sldMkLst>
          <pc:docMk/>
          <pc:sldMk cId="3690537443" sldId="403"/>
        </pc:sldMkLst>
        <pc:spChg chg="del">
          <ac:chgData name="Hao Chen" userId="d7d1cc20-f088-4a1d-a9eb-02548cec5f63" providerId="ADAL" clId="{1354EC80-4C13-1447-89A3-2BFF875B85F7}" dt="2020-11-16T10:31:42.363" v="1262" actId="478"/>
          <ac:spMkLst>
            <pc:docMk/>
            <pc:sldMk cId="3690537443" sldId="403"/>
            <ac:spMk id="3" creationId="{F4BD1641-D947-2C4F-9BE6-3E5AA2CFE58A}"/>
          </ac:spMkLst>
        </pc:spChg>
        <pc:spChg chg="mod">
          <ac:chgData name="Hao Chen" userId="d7d1cc20-f088-4a1d-a9eb-02548cec5f63" providerId="ADAL" clId="{1354EC80-4C13-1447-89A3-2BFF875B85F7}" dt="2020-11-16T10:22:41.544" v="1110" actId="166"/>
          <ac:spMkLst>
            <pc:docMk/>
            <pc:sldMk cId="3690537443" sldId="403"/>
            <ac:spMk id="5" creationId="{72B736E0-B80C-C642-8B55-AEB68B5DEB6B}"/>
          </ac:spMkLst>
        </pc:spChg>
        <pc:spChg chg="del">
          <ac:chgData name="Hao Chen" userId="d7d1cc20-f088-4a1d-a9eb-02548cec5f63" providerId="ADAL" clId="{1354EC80-4C13-1447-89A3-2BFF875B85F7}" dt="2020-11-16T10:31:42.363" v="1262" actId="478"/>
          <ac:spMkLst>
            <pc:docMk/>
            <pc:sldMk cId="3690537443" sldId="403"/>
            <ac:spMk id="6" creationId="{DE345092-1FEC-2640-A982-8A3779AAB839}"/>
          </ac:spMkLst>
        </pc:spChg>
        <pc:spChg chg="add mod">
          <ac:chgData name="Hao Chen" userId="d7d1cc20-f088-4a1d-a9eb-02548cec5f63" providerId="ADAL" clId="{1354EC80-4C13-1447-89A3-2BFF875B85F7}" dt="2020-11-16T10:27:42.980" v="1200" actId="692"/>
          <ac:spMkLst>
            <pc:docMk/>
            <pc:sldMk cId="3690537443" sldId="403"/>
            <ac:spMk id="13" creationId="{C0D254AC-48AC-054D-9DAA-9B68B5E6A1D3}"/>
          </ac:spMkLst>
        </pc:spChg>
        <pc:spChg chg="mod">
          <ac:chgData name="Hao Chen" userId="d7d1cc20-f088-4a1d-a9eb-02548cec5f63" providerId="ADAL" clId="{1354EC80-4C13-1447-89A3-2BFF875B85F7}" dt="2020-11-16T10:28:55.114" v="1234" actId="1076"/>
          <ac:spMkLst>
            <pc:docMk/>
            <pc:sldMk cId="3690537443" sldId="403"/>
            <ac:spMk id="14" creationId="{1B8EF9F7-9C59-844D-8F89-6383A5CFA058}"/>
          </ac:spMkLst>
        </pc:spChg>
        <pc:spChg chg="add mod">
          <ac:chgData name="Hao Chen" userId="d7d1cc20-f088-4a1d-a9eb-02548cec5f63" providerId="ADAL" clId="{1354EC80-4C13-1447-89A3-2BFF875B85F7}" dt="2020-11-16T10:27:15.434" v="1197" actId="692"/>
          <ac:spMkLst>
            <pc:docMk/>
            <pc:sldMk cId="3690537443" sldId="403"/>
            <ac:spMk id="15" creationId="{9DFFA2F2-AC6A-F247-9BDA-08AE9924DC8E}"/>
          </ac:spMkLst>
        </pc:spChg>
        <pc:spChg chg="mod">
          <ac:chgData name="Hao Chen" userId="d7d1cc20-f088-4a1d-a9eb-02548cec5f63" providerId="ADAL" clId="{1354EC80-4C13-1447-89A3-2BFF875B85F7}" dt="2020-11-16T09:43:54.811" v="362" actId="14100"/>
          <ac:spMkLst>
            <pc:docMk/>
            <pc:sldMk cId="3690537443" sldId="403"/>
            <ac:spMk id="16" creationId="{1629B29F-963B-1045-9124-F5D898C27A91}"/>
          </ac:spMkLst>
        </pc:spChg>
        <pc:spChg chg="add del mod">
          <ac:chgData name="Hao Chen" userId="d7d1cc20-f088-4a1d-a9eb-02548cec5f63" providerId="ADAL" clId="{1354EC80-4C13-1447-89A3-2BFF875B85F7}" dt="2020-11-16T10:32:54.654" v="1278" actId="478"/>
          <ac:spMkLst>
            <pc:docMk/>
            <pc:sldMk cId="3690537443" sldId="403"/>
            <ac:spMk id="18" creationId="{524CDEB3-AD34-934A-8C8F-634C0C3AF4E3}"/>
          </ac:spMkLst>
        </pc:spChg>
        <pc:spChg chg="add mod">
          <ac:chgData name="Hao Chen" userId="d7d1cc20-f088-4a1d-a9eb-02548cec5f63" providerId="ADAL" clId="{1354EC80-4C13-1447-89A3-2BFF875B85F7}" dt="2020-11-16T10:34:22.505" v="1321"/>
          <ac:spMkLst>
            <pc:docMk/>
            <pc:sldMk cId="3690537443" sldId="403"/>
            <ac:spMk id="25" creationId="{1CC0FA54-4BB8-CA46-B7C2-07226A3D292E}"/>
          </ac:spMkLst>
        </pc:spChg>
        <pc:picChg chg="add mod">
          <ac:chgData name="Hao Chen" userId="d7d1cc20-f088-4a1d-a9eb-02548cec5f63" providerId="ADAL" clId="{1354EC80-4C13-1447-89A3-2BFF875B85F7}" dt="2020-11-16T09:44:03.870" v="364" actId="1076"/>
          <ac:picMkLst>
            <pc:docMk/>
            <pc:sldMk cId="3690537443" sldId="403"/>
            <ac:picMk id="7" creationId="{781A8D11-CAEB-4A43-A70F-C07D6F3B4405}"/>
          </ac:picMkLst>
        </pc:picChg>
        <pc:picChg chg="add del mod">
          <ac:chgData name="Hao Chen" userId="d7d1cc20-f088-4a1d-a9eb-02548cec5f63" providerId="ADAL" clId="{1354EC80-4C13-1447-89A3-2BFF875B85F7}" dt="2020-11-16T10:31:42.363" v="1262" actId="478"/>
          <ac:picMkLst>
            <pc:docMk/>
            <pc:sldMk cId="3690537443" sldId="403"/>
            <ac:picMk id="10" creationId="{C366BDE1-474F-5243-AC4D-4F4CD67746EB}"/>
          </ac:picMkLst>
        </pc:picChg>
        <pc:picChg chg="add del mod">
          <ac:chgData name="Hao Chen" userId="d7d1cc20-f088-4a1d-a9eb-02548cec5f63" providerId="ADAL" clId="{1354EC80-4C13-1447-89A3-2BFF875B85F7}" dt="2020-11-16T10:32:31.472" v="1274" actId="478"/>
          <ac:picMkLst>
            <pc:docMk/>
            <pc:sldMk cId="3690537443" sldId="403"/>
            <ac:picMk id="17" creationId="{C64720A4-CE1D-DF47-8E71-227057A8200B}"/>
          </ac:picMkLst>
        </pc:picChg>
        <pc:picChg chg="mod">
          <ac:chgData name="Hao Chen" userId="d7d1cc20-f088-4a1d-a9eb-02548cec5f63" providerId="ADAL" clId="{1354EC80-4C13-1447-89A3-2BFF875B85F7}" dt="2020-11-16T09:43:06.268" v="358" actId="1076"/>
          <ac:picMkLst>
            <pc:docMk/>
            <pc:sldMk cId="3690537443" sldId="403"/>
            <ac:picMk id="19" creationId="{4E07A1CA-ED7D-164A-823E-034012BA9F2B}"/>
          </ac:picMkLst>
        </pc:picChg>
        <pc:picChg chg="add del mod">
          <ac:chgData name="Hao Chen" userId="d7d1cc20-f088-4a1d-a9eb-02548cec5f63" providerId="ADAL" clId="{1354EC80-4C13-1447-89A3-2BFF875B85F7}" dt="2020-11-16T10:32:54.654" v="1278" actId="478"/>
          <ac:picMkLst>
            <pc:docMk/>
            <pc:sldMk cId="3690537443" sldId="403"/>
            <ac:picMk id="22" creationId="{44879982-FA65-9541-BC33-8704A5851773}"/>
          </ac:picMkLst>
        </pc:picChg>
        <pc:picChg chg="add del mod">
          <ac:chgData name="Hao Chen" userId="d7d1cc20-f088-4a1d-a9eb-02548cec5f63" providerId="ADAL" clId="{1354EC80-4C13-1447-89A3-2BFF875B85F7}" dt="2020-11-16T10:32:54.654" v="1278" actId="478"/>
          <ac:picMkLst>
            <pc:docMk/>
            <pc:sldMk cId="3690537443" sldId="403"/>
            <ac:picMk id="23" creationId="{B8DA7F60-BC2E-444C-88ED-BF8A07B0F516}"/>
          </ac:picMkLst>
        </pc:picChg>
        <pc:picChg chg="add mod">
          <ac:chgData name="Hao Chen" userId="d7d1cc20-f088-4a1d-a9eb-02548cec5f63" providerId="ADAL" clId="{1354EC80-4C13-1447-89A3-2BFF875B85F7}" dt="2020-11-16T10:34:22.505" v="1321"/>
          <ac:picMkLst>
            <pc:docMk/>
            <pc:sldMk cId="3690537443" sldId="403"/>
            <ac:picMk id="24" creationId="{1EA58C64-E364-3842-AAFC-D01D442671B1}"/>
          </ac:picMkLst>
        </pc:picChg>
        <pc:picChg chg="add mod">
          <ac:chgData name="Hao Chen" userId="d7d1cc20-f088-4a1d-a9eb-02548cec5f63" providerId="ADAL" clId="{1354EC80-4C13-1447-89A3-2BFF875B85F7}" dt="2020-11-16T10:34:22.505" v="1321"/>
          <ac:picMkLst>
            <pc:docMk/>
            <pc:sldMk cId="3690537443" sldId="403"/>
            <ac:picMk id="27" creationId="{E147EA37-8480-3E41-8EAC-0F1965FC533D}"/>
          </ac:picMkLst>
        </pc:picChg>
        <pc:cxnChg chg="del">
          <ac:chgData name="Hao Chen" userId="d7d1cc20-f088-4a1d-a9eb-02548cec5f63" providerId="ADAL" clId="{1354EC80-4C13-1447-89A3-2BFF875B85F7}" dt="2020-11-16T10:31:42.363" v="1262" actId="478"/>
          <ac:cxnSpMkLst>
            <pc:docMk/>
            <pc:sldMk cId="3690537443" sldId="403"/>
            <ac:cxnSpMk id="4" creationId="{73599AB2-37A6-5449-AB52-8A0BA56DDB79}"/>
          </ac:cxnSpMkLst>
        </pc:cxnChg>
        <pc:cxnChg chg="add del mod">
          <ac:chgData name="Hao Chen" userId="d7d1cc20-f088-4a1d-a9eb-02548cec5f63" providerId="ADAL" clId="{1354EC80-4C13-1447-89A3-2BFF875B85F7}" dt="2020-11-16T10:32:54.654" v="1278" actId="478"/>
          <ac:cxnSpMkLst>
            <pc:docMk/>
            <pc:sldMk cId="3690537443" sldId="403"/>
            <ac:cxnSpMk id="21" creationId="{E25854A9-C953-944E-AB42-D9E49CC34B00}"/>
          </ac:cxnSpMkLst>
        </pc:cxnChg>
        <pc:cxnChg chg="add mod">
          <ac:chgData name="Hao Chen" userId="d7d1cc20-f088-4a1d-a9eb-02548cec5f63" providerId="ADAL" clId="{1354EC80-4C13-1447-89A3-2BFF875B85F7}" dt="2020-11-16T10:34:22.505" v="1321"/>
          <ac:cxnSpMkLst>
            <pc:docMk/>
            <pc:sldMk cId="3690537443" sldId="403"/>
            <ac:cxnSpMk id="26" creationId="{4A20357C-03EB-5B4D-A092-D1EBE90D2794}"/>
          </ac:cxnSpMkLst>
        </pc:cxnChg>
      </pc:sldChg>
      <pc:sldChg chg="addSp modSp new mod">
        <pc:chgData name="Hao Chen" userId="d7d1cc20-f088-4a1d-a9eb-02548cec5f63" providerId="ADAL" clId="{1354EC80-4C13-1447-89A3-2BFF875B85F7}" dt="2020-11-16T10:38:15.669" v="1348"/>
        <pc:sldMkLst>
          <pc:docMk/>
          <pc:sldMk cId="1476083955" sldId="404"/>
        </pc:sldMkLst>
        <pc:spChg chg="add mod">
          <ac:chgData name="Hao Chen" userId="d7d1cc20-f088-4a1d-a9eb-02548cec5f63" providerId="ADAL" clId="{1354EC80-4C13-1447-89A3-2BFF875B85F7}" dt="2020-11-16T09:50:13.049" v="530" actId="1076"/>
          <ac:spMkLst>
            <pc:docMk/>
            <pc:sldMk cId="1476083955" sldId="404"/>
            <ac:spMk id="2" creationId="{F0FC6A41-EAB2-6E44-B9D0-9DDE69CF93B9}"/>
          </ac:spMkLst>
        </pc:spChg>
        <pc:spChg chg="add mod">
          <ac:chgData name="Hao Chen" userId="d7d1cc20-f088-4a1d-a9eb-02548cec5f63" providerId="ADAL" clId="{1354EC80-4C13-1447-89A3-2BFF875B85F7}" dt="2020-11-16T10:33:48.385" v="1315" actId="1076"/>
          <ac:spMkLst>
            <pc:docMk/>
            <pc:sldMk cId="1476083955" sldId="404"/>
            <ac:spMk id="4" creationId="{E680B492-56A1-1F45-9848-FE613DD3C680}"/>
          </ac:spMkLst>
        </pc:spChg>
        <pc:picChg chg="add mod">
          <ac:chgData name="Hao Chen" userId="d7d1cc20-f088-4a1d-a9eb-02548cec5f63" providerId="ADAL" clId="{1354EC80-4C13-1447-89A3-2BFF875B85F7}" dt="2020-11-16T10:33:34.491" v="1302"/>
          <ac:picMkLst>
            <pc:docMk/>
            <pc:sldMk cId="1476083955" sldId="404"/>
            <ac:picMk id="3" creationId="{CE4230B1-CEEF-B847-8EE3-4CD91294750C}"/>
          </ac:picMkLst>
        </pc:picChg>
        <pc:picChg chg="add mod">
          <ac:chgData name="Hao Chen" userId="d7d1cc20-f088-4a1d-a9eb-02548cec5f63" providerId="ADAL" clId="{1354EC80-4C13-1447-89A3-2BFF875B85F7}" dt="2020-11-16T10:33:34.491" v="1302"/>
          <ac:picMkLst>
            <pc:docMk/>
            <pc:sldMk cId="1476083955" sldId="404"/>
            <ac:picMk id="6" creationId="{812D24C6-CA7E-0D41-B337-F7F9CC7C78AC}"/>
          </ac:picMkLst>
        </pc:picChg>
        <pc:picChg chg="add mod">
          <ac:chgData name="Hao Chen" userId="d7d1cc20-f088-4a1d-a9eb-02548cec5f63" providerId="ADAL" clId="{1354EC80-4C13-1447-89A3-2BFF875B85F7}" dt="2020-11-16T10:38:15.669" v="1348"/>
          <ac:picMkLst>
            <pc:docMk/>
            <pc:sldMk cId="1476083955" sldId="404"/>
            <ac:picMk id="7" creationId="{0C4CE23E-65B7-2940-911A-88146170F90F}"/>
          </ac:picMkLst>
        </pc:picChg>
        <pc:cxnChg chg="add mod">
          <ac:chgData name="Hao Chen" userId="d7d1cc20-f088-4a1d-a9eb-02548cec5f63" providerId="ADAL" clId="{1354EC80-4C13-1447-89A3-2BFF875B85F7}" dt="2020-11-16T10:33:34.491" v="1302"/>
          <ac:cxnSpMkLst>
            <pc:docMk/>
            <pc:sldMk cId="1476083955" sldId="404"/>
            <ac:cxnSpMk id="5" creationId="{CCA6DAB3-F25A-184F-8762-069D48665DDF}"/>
          </ac:cxnSpMkLst>
        </pc:cxnChg>
      </pc:sldChg>
      <pc:sldChg chg="addSp delSp modSp new mod">
        <pc:chgData name="Hao Chen" userId="d7d1cc20-f088-4a1d-a9eb-02548cec5f63" providerId="ADAL" clId="{1354EC80-4C13-1447-89A3-2BFF875B85F7}" dt="2020-11-16T10:38:17.449" v="1349"/>
        <pc:sldMkLst>
          <pc:docMk/>
          <pc:sldMk cId="3451287389" sldId="405"/>
        </pc:sldMkLst>
        <pc:spChg chg="add mod">
          <ac:chgData name="Hao Chen" userId="d7d1cc20-f088-4a1d-a9eb-02548cec5f63" providerId="ADAL" clId="{1354EC80-4C13-1447-89A3-2BFF875B85F7}" dt="2020-11-16T09:50:16.233" v="531"/>
          <ac:spMkLst>
            <pc:docMk/>
            <pc:sldMk cId="3451287389" sldId="405"/>
            <ac:spMk id="2" creationId="{765E098D-2987-3245-8D74-06D54EE2957F}"/>
          </ac:spMkLst>
        </pc:spChg>
        <pc:spChg chg="add del mod">
          <ac:chgData name="Hao Chen" userId="d7d1cc20-f088-4a1d-a9eb-02548cec5f63" providerId="ADAL" clId="{1354EC80-4C13-1447-89A3-2BFF875B85F7}" dt="2020-11-16T10:33:56.744" v="1319" actId="478"/>
          <ac:spMkLst>
            <pc:docMk/>
            <pc:sldMk cId="3451287389" sldId="405"/>
            <ac:spMk id="4" creationId="{F9506014-717B-B746-9B15-00AF4D96BAE2}"/>
          </ac:spMkLst>
        </pc:spChg>
        <pc:spChg chg="add del mod">
          <ac:chgData name="Hao Chen" userId="d7d1cc20-f088-4a1d-a9eb-02548cec5f63" providerId="ADAL" clId="{1354EC80-4C13-1447-89A3-2BFF875B85F7}" dt="2020-11-16T10:33:54.759" v="1318" actId="478"/>
          <ac:spMkLst>
            <pc:docMk/>
            <pc:sldMk cId="3451287389" sldId="405"/>
            <ac:spMk id="7" creationId="{0F4F6380-1D3A-3745-B750-31E5D3A6A77D}"/>
          </ac:spMkLst>
        </pc:spChg>
        <pc:spChg chg="add mod">
          <ac:chgData name="Hao Chen" userId="d7d1cc20-f088-4a1d-a9eb-02548cec5f63" providerId="ADAL" clId="{1354EC80-4C13-1447-89A3-2BFF875B85F7}" dt="2020-11-16T10:33:57.263" v="1320"/>
          <ac:spMkLst>
            <pc:docMk/>
            <pc:sldMk cId="3451287389" sldId="405"/>
            <ac:spMk id="8" creationId="{2E68372F-5688-0D45-8430-F851CC83629B}"/>
          </ac:spMkLst>
        </pc:spChg>
        <pc:picChg chg="add mod">
          <ac:chgData name="Hao Chen" userId="d7d1cc20-f088-4a1d-a9eb-02548cec5f63" providerId="ADAL" clId="{1354EC80-4C13-1447-89A3-2BFF875B85F7}" dt="2020-11-16T10:33:32.530" v="1301"/>
          <ac:picMkLst>
            <pc:docMk/>
            <pc:sldMk cId="3451287389" sldId="405"/>
            <ac:picMk id="3" creationId="{B7100CD2-ABA3-B94A-B25B-00064A891C67}"/>
          </ac:picMkLst>
        </pc:picChg>
        <pc:picChg chg="add mod">
          <ac:chgData name="Hao Chen" userId="d7d1cc20-f088-4a1d-a9eb-02548cec5f63" providerId="ADAL" clId="{1354EC80-4C13-1447-89A3-2BFF875B85F7}" dt="2020-11-16T10:33:32.530" v="1301"/>
          <ac:picMkLst>
            <pc:docMk/>
            <pc:sldMk cId="3451287389" sldId="405"/>
            <ac:picMk id="6" creationId="{E6886818-EDBD-F349-ABE0-304E76C6A563}"/>
          </ac:picMkLst>
        </pc:picChg>
        <pc:picChg chg="add mod">
          <ac:chgData name="Hao Chen" userId="d7d1cc20-f088-4a1d-a9eb-02548cec5f63" providerId="ADAL" clId="{1354EC80-4C13-1447-89A3-2BFF875B85F7}" dt="2020-11-16T10:38:17.449" v="1349"/>
          <ac:picMkLst>
            <pc:docMk/>
            <pc:sldMk cId="3451287389" sldId="405"/>
            <ac:picMk id="9" creationId="{897ACC80-9C56-E44F-8098-CBE718C617B4}"/>
          </ac:picMkLst>
        </pc:picChg>
        <pc:cxnChg chg="add mod">
          <ac:chgData name="Hao Chen" userId="d7d1cc20-f088-4a1d-a9eb-02548cec5f63" providerId="ADAL" clId="{1354EC80-4C13-1447-89A3-2BFF875B85F7}" dt="2020-11-16T10:33:32.530" v="1301"/>
          <ac:cxnSpMkLst>
            <pc:docMk/>
            <pc:sldMk cId="3451287389" sldId="405"/>
            <ac:cxnSpMk id="5" creationId="{070D24BC-9B64-9746-BD00-AAEA1B11C857}"/>
          </ac:cxnSpMkLst>
        </pc:cxnChg>
      </pc:sldChg>
      <pc:sldChg chg="modSp">
        <pc:chgData name="Hao Chen" userId="d7d1cc20-f088-4a1d-a9eb-02548cec5f63" providerId="ADAL" clId="{1354EC80-4C13-1447-89A3-2BFF875B85F7}" dt="2020-11-17T02:27:14.281" v="1379" actId="167"/>
        <pc:sldMkLst>
          <pc:docMk/>
          <pc:sldMk cId="1088427377" sldId="409"/>
        </pc:sldMkLst>
        <pc:picChg chg="mod">
          <ac:chgData name="Hao Chen" userId="d7d1cc20-f088-4a1d-a9eb-02548cec5f63" providerId="ADAL" clId="{1354EC80-4C13-1447-89A3-2BFF875B85F7}" dt="2020-11-17T02:27:14.281" v="1379" actId="167"/>
          <ac:picMkLst>
            <pc:docMk/>
            <pc:sldMk cId="1088427377" sldId="409"/>
            <ac:picMk id="4" creationId="{0CCE8C0F-5A49-4223-8179-71548DCBB69B}"/>
          </ac:picMkLst>
        </pc:picChg>
      </pc:sldChg>
      <pc:sldChg chg="modSp">
        <pc:chgData name="Hao Chen" userId="d7d1cc20-f088-4a1d-a9eb-02548cec5f63" providerId="ADAL" clId="{1354EC80-4C13-1447-89A3-2BFF875B85F7}" dt="2020-11-17T02:27:20.354" v="1380" actId="167"/>
        <pc:sldMkLst>
          <pc:docMk/>
          <pc:sldMk cId="1181839754" sldId="411"/>
        </pc:sldMkLst>
        <pc:picChg chg="mod">
          <ac:chgData name="Hao Chen" userId="d7d1cc20-f088-4a1d-a9eb-02548cec5f63" providerId="ADAL" clId="{1354EC80-4C13-1447-89A3-2BFF875B85F7}" dt="2020-11-17T02:27:20.354" v="1380" actId="167"/>
          <ac:picMkLst>
            <pc:docMk/>
            <pc:sldMk cId="1181839754" sldId="411"/>
            <ac:picMk id="7" creationId="{11B5A65C-82E7-4D58-90BF-982157501D3A}"/>
          </ac:picMkLst>
        </pc:picChg>
      </pc:sldChg>
    </pc:docChg>
  </pc:docChgLst>
  <pc:docChgLst>
    <pc:chgData name="Peng Yizhuang" userId="S::e0554207@u.nus.edu::c3064de6-edb3-4734-879a-a5abea615550" providerId="AD" clId="Web-{BDBF6E94-E06A-462C-B016-9CD784712C36}"/>
    <pc:docChg chg="modSld">
      <pc:chgData name="Peng Yizhuang" userId="S::e0554207@u.nus.edu::c3064de6-edb3-4734-879a-a5abea615550" providerId="AD" clId="Web-{BDBF6E94-E06A-462C-B016-9CD784712C36}" dt="2020-11-17T12:46:46.565" v="54" actId="14100"/>
      <pc:docMkLst>
        <pc:docMk/>
      </pc:docMkLst>
      <pc:sldChg chg="modSp">
        <pc:chgData name="Peng Yizhuang" userId="S::e0554207@u.nus.edu::c3064de6-edb3-4734-879a-a5abea615550" providerId="AD" clId="Web-{BDBF6E94-E06A-462C-B016-9CD784712C36}" dt="2020-11-17T12:45:52.157" v="17" actId="20577"/>
        <pc:sldMkLst>
          <pc:docMk/>
          <pc:sldMk cId="3328679188" sldId="407"/>
        </pc:sldMkLst>
        <pc:spChg chg="mod">
          <ac:chgData name="Peng Yizhuang" userId="S::e0554207@u.nus.edu::c3064de6-edb3-4734-879a-a5abea615550" providerId="AD" clId="Web-{BDBF6E94-E06A-462C-B016-9CD784712C36}" dt="2020-11-17T12:45:52.157" v="17" actId="20577"/>
          <ac:spMkLst>
            <pc:docMk/>
            <pc:sldMk cId="3328679188" sldId="407"/>
            <ac:spMk id="7" creationId="{060FFFB3-3091-43A1-A090-9C5125157D06}"/>
          </ac:spMkLst>
        </pc:spChg>
      </pc:sldChg>
      <pc:sldChg chg="modSp">
        <pc:chgData name="Peng Yizhuang" userId="S::e0554207@u.nus.edu::c3064de6-edb3-4734-879a-a5abea615550" providerId="AD" clId="Web-{BDBF6E94-E06A-462C-B016-9CD784712C36}" dt="2020-11-17T12:46:15.689" v="44" actId="20577"/>
        <pc:sldMkLst>
          <pc:docMk/>
          <pc:sldMk cId="1866657724" sldId="410"/>
        </pc:sldMkLst>
        <pc:spChg chg="mod">
          <ac:chgData name="Peng Yizhuang" userId="S::e0554207@u.nus.edu::c3064de6-edb3-4734-879a-a5abea615550" providerId="AD" clId="Web-{BDBF6E94-E06A-462C-B016-9CD784712C36}" dt="2020-11-17T12:46:15.689" v="44" actId="20577"/>
          <ac:spMkLst>
            <pc:docMk/>
            <pc:sldMk cId="1866657724" sldId="410"/>
            <ac:spMk id="7" creationId="{060FFFB3-3091-43A1-A090-9C5125157D06}"/>
          </ac:spMkLst>
        </pc:spChg>
        <pc:spChg chg="mod">
          <ac:chgData name="Peng Yizhuang" userId="S::e0554207@u.nus.edu::c3064de6-edb3-4734-879a-a5abea615550" providerId="AD" clId="Web-{BDBF6E94-E06A-462C-B016-9CD784712C36}" dt="2020-11-17T12:45:39.844" v="13" actId="20577"/>
          <ac:spMkLst>
            <pc:docMk/>
            <pc:sldMk cId="1866657724" sldId="410"/>
            <ac:spMk id="8" creationId="{A810AB03-0928-425A-B3F8-F2F418379306}"/>
          </ac:spMkLst>
        </pc:spChg>
      </pc:sldChg>
      <pc:sldChg chg="modSp">
        <pc:chgData name="Peng Yizhuang" userId="S::e0554207@u.nus.edu::c3064de6-edb3-4734-879a-a5abea615550" providerId="AD" clId="Web-{BDBF6E94-E06A-462C-B016-9CD784712C36}" dt="2020-11-17T12:46:46.565" v="54" actId="14100"/>
        <pc:sldMkLst>
          <pc:docMk/>
          <pc:sldMk cId="1181839754" sldId="411"/>
        </pc:sldMkLst>
        <pc:spChg chg="mod">
          <ac:chgData name="Peng Yizhuang" userId="S::e0554207@u.nus.edu::c3064de6-edb3-4734-879a-a5abea615550" providerId="AD" clId="Web-{BDBF6E94-E06A-462C-B016-9CD784712C36}" dt="2020-11-17T12:46:46.565" v="54" actId="14100"/>
          <ac:spMkLst>
            <pc:docMk/>
            <pc:sldMk cId="1181839754" sldId="411"/>
            <ac:spMk id="5" creationId="{2716C426-5AED-4228-AB6F-9BA33F5EB338}"/>
          </ac:spMkLst>
        </pc:spChg>
      </pc:sldChg>
    </pc:docChg>
  </pc:docChgLst>
  <pc:docChgLst>
    <pc:chgData name="Li Zhiqi" userId="S::e0554076@u.nus.edu::67262d2b-a86c-46ce-a656-f8a35e7f9310" providerId="AD" clId="Web-{102569F5-7D06-4FEE-AE2C-808860776086}"/>
    <pc:docChg chg="addSld delSld modSld sldOrd">
      <pc:chgData name="Li Zhiqi" userId="S::e0554076@u.nus.edu::67262d2b-a86c-46ce-a656-f8a35e7f9310" providerId="AD" clId="Web-{102569F5-7D06-4FEE-AE2C-808860776086}" dt="2020-11-16T15:18:32.135" v="1096" actId="1076"/>
      <pc:docMkLst>
        <pc:docMk/>
      </pc:docMkLst>
      <pc:sldChg chg="del ord">
        <pc:chgData name="Li Zhiqi" userId="S::e0554076@u.nus.edu::67262d2b-a86c-46ce-a656-f8a35e7f9310" providerId="AD" clId="Web-{102569F5-7D06-4FEE-AE2C-808860776086}" dt="2020-11-16T15:15:19.993" v="960"/>
        <pc:sldMkLst>
          <pc:docMk/>
          <pc:sldMk cId="3451287389" sldId="405"/>
        </pc:sldMkLst>
      </pc:sldChg>
      <pc:sldChg chg="addSp delSp modSp add replId">
        <pc:chgData name="Li Zhiqi" userId="S::e0554076@u.nus.edu::67262d2b-a86c-46ce-a656-f8a35e7f9310" providerId="AD" clId="Web-{102569F5-7D06-4FEE-AE2C-808860776086}" dt="2020-11-16T14:52:15.378" v="397" actId="1076"/>
        <pc:sldMkLst>
          <pc:docMk/>
          <pc:sldMk cId="4011349166" sldId="412"/>
        </pc:sldMkLst>
        <pc:spChg chg="del">
          <ac:chgData name="Li Zhiqi" userId="S::e0554076@u.nus.edu::67262d2b-a86c-46ce-a656-f8a35e7f9310" providerId="AD" clId="Web-{102569F5-7D06-4FEE-AE2C-808860776086}" dt="2020-11-16T14:35:16.795" v="19"/>
          <ac:spMkLst>
            <pc:docMk/>
            <pc:sldMk cId="4011349166" sldId="412"/>
            <ac:spMk id="2" creationId="{765E098D-2987-3245-8D74-06D54EE2957F}"/>
          </ac:spMkLst>
        </pc:spChg>
        <pc:spChg chg="add mod">
          <ac:chgData name="Li Zhiqi" userId="S::e0554076@u.nus.edu::67262d2b-a86c-46ce-a656-f8a35e7f9310" providerId="AD" clId="Web-{102569F5-7D06-4FEE-AE2C-808860776086}" dt="2020-11-16T14:35:42.389" v="42" actId="1076"/>
          <ac:spMkLst>
            <pc:docMk/>
            <pc:sldMk cId="4011349166" sldId="412"/>
            <ac:spMk id="4" creationId="{27DDFB5F-991B-4BC8-BEF9-2ED0577FCF36}"/>
          </ac:spMkLst>
        </pc:spChg>
        <pc:spChg chg="mod">
          <ac:chgData name="Li Zhiqi" userId="S::e0554076@u.nus.edu::67262d2b-a86c-46ce-a656-f8a35e7f9310" providerId="AD" clId="Web-{102569F5-7D06-4FEE-AE2C-808860776086}" dt="2020-11-16T14:35:14.483" v="18" actId="1076"/>
          <ac:spMkLst>
            <pc:docMk/>
            <pc:sldMk cId="4011349166" sldId="412"/>
            <ac:spMk id="8" creationId="{2E68372F-5688-0D45-8430-F851CC83629B}"/>
          </ac:spMkLst>
        </pc:spChg>
        <pc:spChg chg="add mod">
          <ac:chgData name="Li Zhiqi" userId="S::e0554076@u.nus.edu::67262d2b-a86c-46ce-a656-f8a35e7f9310" providerId="AD" clId="Web-{102569F5-7D06-4FEE-AE2C-808860776086}" dt="2020-11-16T14:47:28.502" v="181" actId="1076"/>
          <ac:spMkLst>
            <pc:docMk/>
            <pc:sldMk cId="4011349166" sldId="412"/>
            <ac:spMk id="11" creationId="{9B567127-8868-4886-89B1-3FBD196DBA8C}"/>
          </ac:spMkLst>
        </pc:spChg>
        <pc:spChg chg="add mod">
          <ac:chgData name="Li Zhiqi" userId="S::e0554076@u.nus.edu::67262d2b-a86c-46ce-a656-f8a35e7f9310" providerId="AD" clId="Web-{102569F5-7D06-4FEE-AE2C-808860776086}" dt="2020-11-16T14:45:26.329" v="114" actId="1076"/>
          <ac:spMkLst>
            <pc:docMk/>
            <pc:sldMk cId="4011349166" sldId="412"/>
            <ac:spMk id="13" creationId="{45C61382-6ED3-4C88-9A67-A7839B09B73C}"/>
          </ac:spMkLst>
        </pc:spChg>
        <pc:spChg chg="add mod">
          <ac:chgData name="Li Zhiqi" userId="S::e0554076@u.nus.edu::67262d2b-a86c-46ce-a656-f8a35e7f9310" providerId="AD" clId="Web-{102569F5-7D06-4FEE-AE2C-808860776086}" dt="2020-11-16T14:47:23.095" v="180" actId="1076"/>
          <ac:spMkLst>
            <pc:docMk/>
            <pc:sldMk cId="4011349166" sldId="412"/>
            <ac:spMk id="14" creationId="{9EA7FAB6-3D91-4660-9C40-71E5F7CE1341}"/>
          </ac:spMkLst>
        </pc:spChg>
        <pc:spChg chg="add mod">
          <ac:chgData name="Li Zhiqi" userId="S::e0554076@u.nus.edu::67262d2b-a86c-46ce-a656-f8a35e7f9310" providerId="AD" clId="Web-{102569F5-7D06-4FEE-AE2C-808860776086}" dt="2020-11-16T14:45:20.126" v="113" actId="1076"/>
          <ac:spMkLst>
            <pc:docMk/>
            <pc:sldMk cId="4011349166" sldId="412"/>
            <ac:spMk id="15" creationId="{3E63FA8A-2205-4D4E-941D-17D67B4A46AB}"/>
          </ac:spMkLst>
        </pc:spChg>
        <pc:spChg chg="add mod">
          <ac:chgData name="Li Zhiqi" userId="S::e0554076@u.nus.edu::67262d2b-a86c-46ce-a656-f8a35e7f9310" providerId="AD" clId="Web-{102569F5-7D06-4FEE-AE2C-808860776086}" dt="2020-11-16T14:51:04.003" v="371" actId="1076"/>
          <ac:spMkLst>
            <pc:docMk/>
            <pc:sldMk cId="4011349166" sldId="412"/>
            <ac:spMk id="17" creationId="{1AD69884-3B12-415E-B8CF-5159D47B2C6E}"/>
          </ac:spMkLst>
        </pc:spChg>
        <pc:spChg chg="add mod">
          <ac:chgData name="Li Zhiqi" userId="S::e0554076@u.nus.edu::67262d2b-a86c-46ce-a656-f8a35e7f9310" providerId="AD" clId="Web-{102569F5-7D06-4FEE-AE2C-808860776086}" dt="2020-11-16T14:46:39.439" v="137" actId="1076"/>
          <ac:spMkLst>
            <pc:docMk/>
            <pc:sldMk cId="4011349166" sldId="412"/>
            <ac:spMk id="19" creationId="{03DC1E72-59DD-405E-90FF-9789885B8345}"/>
          </ac:spMkLst>
        </pc:spChg>
        <pc:spChg chg="add del mod">
          <ac:chgData name="Li Zhiqi" userId="S::e0554076@u.nus.edu::67262d2b-a86c-46ce-a656-f8a35e7f9310" providerId="AD" clId="Web-{102569F5-7D06-4FEE-AE2C-808860776086}" dt="2020-11-16T14:52:11.440" v="396"/>
          <ac:spMkLst>
            <pc:docMk/>
            <pc:sldMk cId="4011349166" sldId="412"/>
            <ac:spMk id="20" creationId="{6A6792AA-D54D-47F0-90B5-B3CC827A8F9C}"/>
          </ac:spMkLst>
        </pc:spChg>
        <pc:spChg chg="add del mod">
          <ac:chgData name="Li Zhiqi" userId="S::e0554076@u.nus.edu::67262d2b-a86c-46ce-a656-f8a35e7f9310" providerId="AD" clId="Web-{102569F5-7D06-4FEE-AE2C-808860776086}" dt="2020-11-16T14:51:21.347" v="377"/>
          <ac:spMkLst>
            <pc:docMk/>
            <pc:sldMk cId="4011349166" sldId="412"/>
            <ac:spMk id="21" creationId="{E57BB341-FBF9-493F-915F-D648D5613356}"/>
          </ac:spMkLst>
        </pc:spChg>
        <pc:spChg chg="add mod">
          <ac:chgData name="Li Zhiqi" userId="S::e0554076@u.nus.edu::67262d2b-a86c-46ce-a656-f8a35e7f9310" providerId="AD" clId="Web-{102569F5-7D06-4FEE-AE2C-808860776086}" dt="2020-11-16T14:51:47.081" v="384" actId="20577"/>
          <ac:spMkLst>
            <pc:docMk/>
            <pc:sldMk cId="4011349166" sldId="412"/>
            <ac:spMk id="23" creationId="{ABC641C7-B410-4589-AC92-87E3627ADB8F}"/>
          </ac:spMkLst>
        </pc:spChg>
        <pc:spChg chg="add mod">
          <ac:chgData name="Li Zhiqi" userId="S::e0554076@u.nus.edu::67262d2b-a86c-46ce-a656-f8a35e7f9310" providerId="AD" clId="Web-{102569F5-7D06-4FEE-AE2C-808860776086}" dt="2020-11-16T14:52:15.378" v="397" actId="1076"/>
          <ac:spMkLst>
            <pc:docMk/>
            <pc:sldMk cId="4011349166" sldId="412"/>
            <ac:spMk id="24" creationId="{5D2DB737-4204-409C-AE52-181BAF786819}"/>
          </ac:spMkLst>
        </pc:spChg>
        <pc:picChg chg="add mod">
          <ac:chgData name="Li Zhiqi" userId="S::e0554076@u.nus.edu::67262d2b-a86c-46ce-a656-f8a35e7f9310" providerId="AD" clId="Web-{102569F5-7D06-4FEE-AE2C-808860776086}" dt="2020-11-16T14:45:14.892" v="112" actId="1076"/>
          <ac:picMkLst>
            <pc:docMk/>
            <pc:sldMk cId="4011349166" sldId="412"/>
            <ac:picMk id="7" creationId="{60A87B7B-EAEC-4767-8C78-17FC4E92605E}"/>
          </ac:picMkLst>
        </pc:picChg>
        <pc:picChg chg="add del">
          <ac:chgData name="Li Zhiqi" userId="S::e0554076@u.nus.edu::67262d2b-a86c-46ce-a656-f8a35e7f9310" providerId="AD" clId="Web-{102569F5-7D06-4FEE-AE2C-808860776086}" dt="2020-11-16T14:49:02.768" v="309"/>
          <ac:picMkLst>
            <pc:docMk/>
            <pc:sldMk cId="4011349166" sldId="412"/>
            <ac:picMk id="9" creationId="{897ACC80-9C56-E44F-8098-CBE718C617B4}"/>
          </ac:picMkLst>
        </pc:picChg>
        <pc:picChg chg="add mod">
          <ac:chgData name="Li Zhiqi" userId="S::e0554076@u.nus.edu::67262d2b-a86c-46ce-a656-f8a35e7f9310" providerId="AD" clId="Web-{102569F5-7D06-4FEE-AE2C-808860776086}" dt="2020-11-16T14:45:39.017" v="117" actId="14100"/>
          <ac:picMkLst>
            <pc:docMk/>
            <pc:sldMk cId="4011349166" sldId="412"/>
            <ac:picMk id="12" creationId="{316CDD51-086D-4282-9411-E3150C983B1C}"/>
          </ac:picMkLst>
        </pc:picChg>
        <pc:picChg chg="add mod">
          <ac:chgData name="Li Zhiqi" userId="S::e0554076@u.nus.edu::67262d2b-a86c-46ce-a656-f8a35e7f9310" providerId="AD" clId="Web-{102569F5-7D06-4FEE-AE2C-808860776086}" dt="2020-11-16T14:45:42.736" v="118" actId="1076"/>
          <ac:picMkLst>
            <pc:docMk/>
            <pc:sldMk cId="4011349166" sldId="412"/>
            <ac:picMk id="16" creationId="{F7FC5194-AF98-4D3D-8EEA-F6D6A3E8534C}"/>
          </ac:picMkLst>
        </pc:picChg>
      </pc:sldChg>
      <pc:sldChg chg="new del">
        <pc:chgData name="Li Zhiqi" userId="S::e0554076@u.nus.edu::67262d2b-a86c-46ce-a656-f8a35e7f9310" providerId="AD" clId="Web-{102569F5-7D06-4FEE-AE2C-808860776086}" dt="2020-11-16T14:52:27.534" v="399"/>
        <pc:sldMkLst>
          <pc:docMk/>
          <pc:sldMk cId="1340531017" sldId="413"/>
        </pc:sldMkLst>
      </pc:sldChg>
      <pc:sldChg chg="addSp delSp modSp add replId">
        <pc:chgData name="Li Zhiqi" userId="S::e0554076@u.nus.edu::67262d2b-a86c-46ce-a656-f8a35e7f9310" providerId="AD" clId="Web-{102569F5-7D06-4FEE-AE2C-808860776086}" dt="2020-11-16T15:13:29.993" v="912" actId="1076"/>
        <pc:sldMkLst>
          <pc:docMk/>
          <pc:sldMk cId="3579495538" sldId="413"/>
        </pc:sldMkLst>
        <pc:spChg chg="mod">
          <ac:chgData name="Li Zhiqi" userId="S::e0554076@u.nus.edu::67262d2b-a86c-46ce-a656-f8a35e7f9310" providerId="AD" clId="Web-{102569F5-7D06-4FEE-AE2C-808860776086}" dt="2020-11-16T15:01:36.490" v="543" actId="1076"/>
          <ac:spMkLst>
            <pc:docMk/>
            <pc:sldMk cId="3579495538" sldId="413"/>
            <ac:spMk id="4" creationId="{27DDFB5F-991B-4BC8-BEF9-2ED0577FCF36}"/>
          </ac:spMkLst>
        </pc:spChg>
        <pc:spChg chg="del mod">
          <ac:chgData name="Li Zhiqi" userId="S::e0554076@u.nus.edu::67262d2b-a86c-46ce-a656-f8a35e7f9310" providerId="AD" clId="Web-{102569F5-7D06-4FEE-AE2C-808860776086}" dt="2020-11-16T15:02:04.271" v="545"/>
          <ac:spMkLst>
            <pc:docMk/>
            <pc:sldMk cId="3579495538" sldId="413"/>
            <ac:spMk id="11" creationId="{9B567127-8868-4886-89B1-3FBD196DBA8C}"/>
          </ac:spMkLst>
        </pc:spChg>
        <pc:spChg chg="del">
          <ac:chgData name="Li Zhiqi" userId="S::e0554076@u.nus.edu::67262d2b-a86c-46ce-a656-f8a35e7f9310" providerId="AD" clId="Web-{102569F5-7D06-4FEE-AE2C-808860776086}" dt="2020-11-16T14:52:43.691" v="407"/>
          <ac:spMkLst>
            <pc:docMk/>
            <pc:sldMk cId="3579495538" sldId="413"/>
            <ac:spMk id="13" creationId="{45C61382-6ED3-4C88-9A67-A7839B09B73C}"/>
          </ac:spMkLst>
        </pc:spChg>
        <pc:spChg chg="del mod">
          <ac:chgData name="Li Zhiqi" userId="S::e0554076@u.nus.edu::67262d2b-a86c-46ce-a656-f8a35e7f9310" providerId="AD" clId="Web-{102569F5-7D06-4FEE-AE2C-808860776086}" dt="2020-11-16T15:02:30.256" v="546"/>
          <ac:spMkLst>
            <pc:docMk/>
            <pc:sldMk cId="3579495538" sldId="413"/>
            <ac:spMk id="14" creationId="{9EA7FAB6-3D91-4660-9C40-71E5F7CE1341}"/>
          </ac:spMkLst>
        </pc:spChg>
        <pc:spChg chg="del mod">
          <ac:chgData name="Li Zhiqi" userId="S::e0554076@u.nus.edu::67262d2b-a86c-46ce-a656-f8a35e7f9310" providerId="AD" clId="Web-{102569F5-7D06-4FEE-AE2C-808860776086}" dt="2020-11-16T14:52:42.300" v="406"/>
          <ac:spMkLst>
            <pc:docMk/>
            <pc:sldMk cId="3579495538" sldId="413"/>
            <ac:spMk id="15" creationId="{3E63FA8A-2205-4D4E-941D-17D67B4A46AB}"/>
          </ac:spMkLst>
        </pc:spChg>
        <pc:spChg chg="del">
          <ac:chgData name="Li Zhiqi" userId="S::e0554076@u.nus.edu::67262d2b-a86c-46ce-a656-f8a35e7f9310" providerId="AD" clId="Web-{102569F5-7D06-4FEE-AE2C-808860776086}" dt="2020-11-16T14:52:51.144" v="412"/>
          <ac:spMkLst>
            <pc:docMk/>
            <pc:sldMk cId="3579495538" sldId="413"/>
            <ac:spMk id="17" creationId="{1AD69884-3B12-415E-B8CF-5159D47B2C6E}"/>
          </ac:spMkLst>
        </pc:spChg>
        <pc:spChg chg="del">
          <ac:chgData name="Li Zhiqi" userId="S::e0554076@u.nus.edu::67262d2b-a86c-46ce-a656-f8a35e7f9310" providerId="AD" clId="Web-{102569F5-7D06-4FEE-AE2C-808860776086}" dt="2020-11-16T14:52:49.206" v="411"/>
          <ac:spMkLst>
            <pc:docMk/>
            <pc:sldMk cId="3579495538" sldId="413"/>
            <ac:spMk id="19" creationId="{03DC1E72-59DD-405E-90FF-9789885B8345}"/>
          </ac:spMkLst>
        </pc:spChg>
        <pc:spChg chg="add del mod">
          <ac:chgData name="Li Zhiqi" userId="S::e0554076@u.nus.edu::67262d2b-a86c-46ce-a656-f8a35e7f9310" providerId="AD" clId="Web-{102569F5-7D06-4FEE-AE2C-808860776086}" dt="2020-11-16T15:03:34.318" v="554"/>
          <ac:spMkLst>
            <pc:docMk/>
            <pc:sldMk cId="3579495538" sldId="413"/>
            <ac:spMk id="20" creationId="{95D07B70-960C-4AF1-95D3-46A494253536}"/>
          </ac:spMkLst>
        </pc:spChg>
        <pc:spChg chg="add mod">
          <ac:chgData name="Li Zhiqi" userId="S::e0554076@u.nus.edu::67262d2b-a86c-46ce-a656-f8a35e7f9310" providerId="AD" clId="Web-{102569F5-7D06-4FEE-AE2C-808860776086}" dt="2020-11-16T15:11:53.133" v="860" actId="20577"/>
          <ac:spMkLst>
            <pc:docMk/>
            <pc:sldMk cId="3579495538" sldId="413"/>
            <ac:spMk id="21" creationId="{A0D724B0-B0C6-418A-9D72-6AA6CDE7319D}"/>
          </ac:spMkLst>
        </pc:spChg>
        <pc:spChg chg="add del mod">
          <ac:chgData name="Li Zhiqi" userId="S::e0554076@u.nus.edu::67262d2b-a86c-46ce-a656-f8a35e7f9310" providerId="AD" clId="Web-{102569F5-7D06-4FEE-AE2C-808860776086}" dt="2020-11-16T15:02:01.631" v="544"/>
          <ac:spMkLst>
            <pc:docMk/>
            <pc:sldMk cId="3579495538" sldId="413"/>
            <ac:spMk id="22" creationId="{66EECC12-49F8-483D-BAD1-5640BD0A40BE}"/>
          </ac:spMkLst>
        </pc:spChg>
        <pc:spChg chg="del">
          <ac:chgData name="Li Zhiqi" userId="S::e0554076@u.nus.edu::67262d2b-a86c-46ce-a656-f8a35e7f9310" providerId="AD" clId="Web-{102569F5-7D06-4FEE-AE2C-808860776086}" dt="2020-11-16T14:52:45.050" v="408"/>
          <ac:spMkLst>
            <pc:docMk/>
            <pc:sldMk cId="3579495538" sldId="413"/>
            <ac:spMk id="23" creationId="{ABC641C7-B410-4589-AC92-87E3627ADB8F}"/>
          </ac:spMkLst>
        </pc:spChg>
        <pc:spChg chg="del">
          <ac:chgData name="Li Zhiqi" userId="S::e0554076@u.nus.edu::67262d2b-a86c-46ce-a656-f8a35e7f9310" providerId="AD" clId="Web-{102569F5-7D06-4FEE-AE2C-808860776086}" dt="2020-11-16T14:52:48.050" v="410"/>
          <ac:spMkLst>
            <pc:docMk/>
            <pc:sldMk cId="3579495538" sldId="413"/>
            <ac:spMk id="24" creationId="{5D2DB737-4204-409C-AE52-181BAF786819}"/>
          </ac:spMkLst>
        </pc:spChg>
        <pc:spChg chg="add mod">
          <ac:chgData name="Li Zhiqi" userId="S::e0554076@u.nus.edu::67262d2b-a86c-46ce-a656-f8a35e7f9310" providerId="AD" clId="Web-{102569F5-7D06-4FEE-AE2C-808860776086}" dt="2020-11-16T15:13:29.993" v="912" actId="1076"/>
          <ac:spMkLst>
            <pc:docMk/>
            <pc:sldMk cId="3579495538" sldId="413"/>
            <ac:spMk id="27" creationId="{E5770285-F624-4976-9227-105099F1F9ED}"/>
          </ac:spMkLst>
        </pc:spChg>
        <pc:spChg chg="add mod">
          <ac:chgData name="Li Zhiqi" userId="S::e0554076@u.nus.edu::67262d2b-a86c-46ce-a656-f8a35e7f9310" providerId="AD" clId="Web-{102569F5-7D06-4FEE-AE2C-808860776086}" dt="2020-11-16T15:12:37.555" v="890" actId="1076"/>
          <ac:spMkLst>
            <pc:docMk/>
            <pc:sldMk cId="3579495538" sldId="413"/>
            <ac:spMk id="28" creationId="{57946FED-D1A5-4311-8F84-9C0ADFBD5C5A}"/>
          </ac:spMkLst>
        </pc:spChg>
        <pc:spChg chg="add mod">
          <ac:chgData name="Li Zhiqi" userId="S::e0554076@u.nus.edu::67262d2b-a86c-46ce-a656-f8a35e7f9310" providerId="AD" clId="Web-{102569F5-7D06-4FEE-AE2C-808860776086}" dt="2020-11-16T15:13:18.805" v="910" actId="1076"/>
          <ac:spMkLst>
            <pc:docMk/>
            <pc:sldMk cId="3579495538" sldId="413"/>
            <ac:spMk id="29" creationId="{1A0B97A0-CE71-4384-A346-9E8F7BC1530D}"/>
          </ac:spMkLst>
        </pc:spChg>
        <pc:graphicFrameChg chg="add mod modGraphic">
          <ac:chgData name="Li Zhiqi" userId="S::e0554076@u.nus.edu::67262d2b-a86c-46ce-a656-f8a35e7f9310" providerId="AD" clId="Web-{102569F5-7D06-4FEE-AE2C-808860776086}" dt="2020-11-16T15:09:50.711" v="754"/>
          <ac:graphicFrameMkLst>
            <pc:docMk/>
            <pc:sldMk cId="3579495538" sldId="413"/>
            <ac:graphicFrameMk id="26" creationId="{E201EBD3-1357-4DE3-AE61-965A9310438F}"/>
          </ac:graphicFrameMkLst>
        </pc:graphicFrameChg>
        <pc:picChg chg="add mod">
          <ac:chgData name="Li Zhiqi" userId="S::e0554076@u.nus.edu::67262d2b-a86c-46ce-a656-f8a35e7f9310" providerId="AD" clId="Web-{102569F5-7D06-4FEE-AE2C-808860776086}" dt="2020-11-16T15:02:37.927" v="547" actId="1076"/>
          <ac:picMkLst>
            <pc:docMk/>
            <pc:sldMk cId="3579495538" sldId="413"/>
            <ac:picMk id="2" creationId="{B353C942-E7B0-4BE8-940D-F33A7EE1B704}"/>
          </ac:picMkLst>
        </pc:picChg>
        <pc:picChg chg="del">
          <ac:chgData name="Li Zhiqi" userId="S::e0554076@u.nus.edu::67262d2b-a86c-46ce-a656-f8a35e7f9310" providerId="AD" clId="Web-{102569F5-7D06-4FEE-AE2C-808860776086}" dt="2020-11-16T14:52:33.847" v="401"/>
          <ac:picMkLst>
            <pc:docMk/>
            <pc:sldMk cId="3579495538" sldId="413"/>
            <ac:picMk id="7" creationId="{60A87B7B-EAEC-4767-8C78-17FC4E92605E}"/>
          </ac:picMkLst>
        </pc:picChg>
        <pc:picChg chg="add mod">
          <ac:chgData name="Li Zhiqi" userId="S::e0554076@u.nus.edu::67262d2b-a86c-46ce-a656-f8a35e7f9310" providerId="AD" clId="Web-{102569F5-7D06-4FEE-AE2C-808860776086}" dt="2020-11-16T15:02:56.787" v="551" actId="1076"/>
          <ac:picMkLst>
            <pc:docMk/>
            <pc:sldMk cId="3579495538" sldId="413"/>
            <ac:picMk id="10" creationId="{D0705282-DF09-45A3-8DB4-F1C1FBBF931F}"/>
          </ac:picMkLst>
        </pc:picChg>
        <pc:picChg chg="del">
          <ac:chgData name="Li Zhiqi" userId="S::e0554076@u.nus.edu::67262d2b-a86c-46ce-a656-f8a35e7f9310" providerId="AD" clId="Web-{102569F5-7D06-4FEE-AE2C-808860776086}" dt="2020-11-16T14:52:34.300" v="402"/>
          <ac:picMkLst>
            <pc:docMk/>
            <pc:sldMk cId="3579495538" sldId="413"/>
            <ac:picMk id="12" creationId="{316CDD51-086D-4282-9411-E3150C983B1C}"/>
          </ac:picMkLst>
        </pc:picChg>
        <pc:picChg chg="del">
          <ac:chgData name="Li Zhiqi" userId="S::e0554076@u.nus.edu::67262d2b-a86c-46ce-a656-f8a35e7f9310" providerId="AD" clId="Web-{102569F5-7D06-4FEE-AE2C-808860776086}" dt="2020-11-16T14:52:45.878" v="409"/>
          <ac:picMkLst>
            <pc:docMk/>
            <pc:sldMk cId="3579495538" sldId="413"/>
            <ac:picMk id="16" creationId="{F7FC5194-AF98-4D3D-8EEA-F6D6A3E8534C}"/>
          </ac:picMkLst>
        </pc:picChg>
        <pc:picChg chg="add mod">
          <ac:chgData name="Li Zhiqi" userId="S::e0554076@u.nus.edu::67262d2b-a86c-46ce-a656-f8a35e7f9310" providerId="AD" clId="Web-{102569F5-7D06-4FEE-AE2C-808860776086}" dt="2020-11-16T15:02:49.084" v="550" actId="14100"/>
          <ac:picMkLst>
            <pc:docMk/>
            <pc:sldMk cId="3579495538" sldId="413"/>
            <ac:picMk id="18" creationId="{456B9DBC-0E09-4A9E-A00F-ECCA9DD401C7}"/>
          </ac:picMkLst>
        </pc:picChg>
      </pc:sldChg>
      <pc:sldChg chg="addSp delSp modSp add replId">
        <pc:chgData name="Li Zhiqi" userId="S::e0554076@u.nus.edu::67262d2b-a86c-46ce-a656-f8a35e7f9310" providerId="AD" clId="Web-{102569F5-7D06-4FEE-AE2C-808860776086}" dt="2020-11-16T15:18:32.135" v="1096" actId="1076"/>
        <pc:sldMkLst>
          <pc:docMk/>
          <pc:sldMk cId="2907845369" sldId="414"/>
        </pc:sldMkLst>
        <pc:spChg chg="mod">
          <ac:chgData name="Li Zhiqi" userId="S::e0554076@u.nus.edu::67262d2b-a86c-46ce-a656-f8a35e7f9310" providerId="AD" clId="Web-{102569F5-7D06-4FEE-AE2C-808860776086}" dt="2020-11-16T15:14:24.587" v="957" actId="20577"/>
          <ac:spMkLst>
            <pc:docMk/>
            <pc:sldMk cId="2907845369" sldId="414"/>
            <ac:spMk id="4" creationId="{27DDFB5F-991B-4BC8-BEF9-2ED0577FCF36}"/>
          </ac:spMkLst>
        </pc:spChg>
        <pc:spChg chg="add del mod">
          <ac:chgData name="Li Zhiqi" userId="S::e0554076@u.nus.edu::67262d2b-a86c-46ce-a656-f8a35e7f9310" providerId="AD" clId="Web-{102569F5-7D06-4FEE-AE2C-808860776086}" dt="2020-11-16T15:15:46.618" v="963"/>
          <ac:spMkLst>
            <pc:docMk/>
            <pc:sldMk cId="2907845369" sldId="414"/>
            <ac:spMk id="11" creationId="{EE40CA90-7DF9-42FE-9019-70F0DAA9145B}"/>
          </ac:spMkLst>
        </pc:spChg>
        <pc:spChg chg="add mod">
          <ac:chgData name="Li Zhiqi" userId="S::e0554076@u.nus.edu::67262d2b-a86c-46ce-a656-f8a35e7f9310" providerId="AD" clId="Web-{102569F5-7D06-4FEE-AE2C-808860776086}" dt="2020-11-16T15:18:32.135" v="1096" actId="1076"/>
          <ac:spMkLst>
            <pc:docMk/>
            <pc:sldMk cId="2907845369" sldId="414"/>
            <ac:spMk id="12" creationId="{86E8356A-A515-40F0-9221-E9DF4AC20590}"/>
          </ac:spMkLst>
        </pc:spChg>
        <pc:spChg chg="del">
          <ac:chgData name="Li Zhiqi" userId="S::e0554076@u.nus.edu::67262d2b-a86c-46ce-a656-f8a35e7f9310" providerId="AD" clId="Web-{102569F5-7D06-4FEE-AE2C-808860776086}" dt="2020-11-16T15:13:50.555" v="919"/>
          <ac:spMkLst>
            <pc:docMk/>
            <pc:sldMk cId="2907845369" sldId="414"/>
            <ac:spMk id="21" creationId="{A0D724B0-B0C6-418A-9D72-6AA6CDE7319D}"/>
          </ac:spMkLst>
        </pc:spChg>
        <pc:spChg chg="del">
          <ac:chgData name="Li Zhiqi" userId="S::e0554076@u.nus.edu::67262d2b-a86c-46ce-a656-f8a35e7f9310" providerId="AD" clId="Web-{102569F5-7D06-4FEE-AE2C-808860776086}" dt="2020-11-16T15:13:52.305" v="920"/>
          <ac:spMkLst>
            <pc:docMk/>
            <pc:sldMk cId="2907845369" sldId="414"/>
            <ac:spMk id="27" creationId="{E5770285-F624-4976-9227-105099F1F9ED}"/>
          </ac:spMkLst>
        </pc:spChg>
        <pc:spChg chg="del">
          <ac:chgData name="Li Zhiqi" userId="S::e0554076@u.nus.edu::67262d2b-a86c-46ce-a656-f8a35e7f9310" providerId="AD" clId="Web-{102569F5-7D06-4FEE-AE2C-808860776086}" dt="2020-11-16T15:13:48.743" v="918"/>
          <ac:spMkLst>
            <pc:docMk/>
            <pc:sldMk cId="2907845369" sldId="414"/>
            <ac:spMk id="28" creationId="{57946FED-D1A5-4311-8F84-9C0ADFBD5C5A}"/>
          </ac:spMkLst>
        </pc:spChg>
        <pc:spChg chg="del">
          <ac:chgData name="Li Zhiqi" userId="S::e0554076@u.nus.edu::67262d2b-a86c-46ce-a656-f8a35e7f9310" providerId="AD" clId="Web-{102569F5-7D06-4FEE-AE2C-808860776086}" dt="2020-11-16T15:13:53.555" v="921"/>
          <ac:spMkLst>
            <pc:docMk/>
            <pc:sldMk cId="2907845369" sldId="414"/>
            <ac:spMk id="29" creationId="{1A0B97A0-CE71-4384-A346-9E8F7BC1530D}"/>
          </ac:spMkLst>
        </pc:spChg>
        <pc:graphicFrameChg chg="del">
          <ac:chgData name="Li Zhiqi" userId="S::e0554076@u.nus.edu::67262d2b-a86c-46ce-a656-f8a35e7f9310" providerId="AD" clId="Web-{102569F5-7D06-4FEE-AE2C-808860776086}" dt="2020-11-16T15:13:47.602" v="917"/>
          <ac:graphicFrameMkLst>
            <pc:docMk/>
            <pc:sldMk cId="2907845369" sldId="414"/>
            <ac:graphicFrameMk id="26" creationId="{E201EBD3-1357-4DE3-AE61-965A9310438F}"/>
          </ac:graphicFrameMkLst>
        </pc:graphicFrameChg>
        <pc:picChg chg="del">
          <ac:chgData name="Li Zhiqi" userId="S::e0554076@u.nus.edu::67262d2b-a86c-46ce-a656-f8a35e7f9310" providerId="AD" clId="Web-{102569F5-7D06-4FEE-AE2C-808860776086}" dt="2020-11-16T15:13:45.915" v="914"/>
          <ac:picMkLst>
            <pc:docMk/>
            <pc:sldMk cId="2907845369" sldId="414"/>
            <ac:picMk id="2" creationId="{B353C942-E7B0-4BE8-940D-F33A7EE1B704}"/>
          </ac:picMkLst>
        </pc:picChg>
        <pc:picChg chg="add mod">
          <ac:chgData name="Li Zhiqi" userId="S::e0554076@u.nus.edu::67262d2b-a86c-46ce-a656-f8a35e7f9310" providerId="AD" clId="Web-{102569F5-7D06-4FEE-AE2C-808860776086}" dt="2020-11-16T15:14:22.009" v="955" actId="1076"/>
          <ac:picMkLst>
            <pc:docMk/>
            <pc:sldMk cId="2907845369" sldId="414"/>
            <ac:picMk id="7" creationId="{1E41DBB1-5871-4631-A74F-0AE4018261B1}"/>
          </ac:picMkLst>
        </pc:picChg>
        <pc:picChg chg="del">
          <ac:chgData name="Li Zhiqi" userId="S::e0554076@u.nus.edu::67262d2b-a86c-46ce-a656-f8a35e7f9310" providerId="AD" clId="Web-{102569F5-7D06-4FEE-AE2C-808860776086}" dt="2020-11-16T15:13:46.524" v="915"/>
          <ac:picMkLst>
            <pc:docMk/>
            <pc:sldMk cId="2907845369" sldId="414"/>
            <ac:picMk id="10" creationId="{D0705282-DF09-45A3-8DB4-F1C1FBBF931F}"/>
          </ac:picMkLst>
        </pc:picChg>
        <pc:picChg chg="del">
          <ac:chgData name="Li Zhiqi" userId="S::e0554076@u.nus.edu::67262d2b-a86c-46ce-a656-f8a35e7f9310" providerId="AD" clId="Web-{102569F5-7D06-4FEE-AE2C-808860776086}" dt="2020-11-16T15:13:46.930" v="916"/>
          <ac:picMkLst>
            <pc:docMk/>
            <pc:sldMk cId="2907845369" sldId="414"/>
            <ac:picMk id="18" creationId="{456B9DBC-0E09-4A9E-A00F-ECCA9DD401C7}"/>
          </ac:picMkLst>
        </pc:picChg>
      </pc:sldChg>
    </pc:docChg>
  </pc:docChgLst>
  <pc:docChgLst>
    <pc:chgData name="Li Jingzhe" userId="S::e0036151@u.nus.edu::d27ba6dc-b952-4c17-8f4c-35a5e438dee4" providerId="AD" clId="Web-{E388C564-D66C-409E-A4E7-F66111EDFD99}"/>
    <pc:docChg chg="addSld delSld modSld sldOrd">
      <pc:chgData name="Li Jingzhe" userId="S::e0036151@u.nus.edu::d27ba6dc-b952-4c17-8f4c-35a5e438dee4" providerId="AD" clId="Web-{E388C564-D66C-409E-A4E7-F66111EDFD99}" dt="2020-11-15T15:40:36.247" v="441" actId="1076"/>
      <pc:docMkLst>
        <pc:docMk/>
      </pc:docMkLst>
      <pc:sldChg chg="modSp">
        <pc:chgData name="Li Jingzhe" userId="S::e0036151@u.nus.edu::d27ba6dc-b952-4c17-8f4c-35a5e438dee4" providerId="AD" clId="Web-{E388C564-D66C-409E-A4E7-F66111EDFD99}" dt="2020-11-15T15:30:35.044" v="334" actId="1076"/>
        <pc:sldMkLst>
          <pc:docMk/>
          <pc:sldMk cId="2078068261" sldId="359"/>
        </pc:sldMkLst>
        <pc:spChg chg="mod ord">
          <ac:chgData name="Li Jingzhe" userId="S::e0036151@u.nus.edu::d27ba6dc-b952-4c17-8f4c-35a5e438dee4" providerId="AD" clId="Web-{E388C564-D66C-409E-A4E7-F66111EDFD99}" dt="2020-11-15T15:30:35.044" v="334" actId="1076"/>
          <ac:spMkLst>
            <pc:docMk/>
            <pc:sldMk cId="2078068261" sldId="359"/>
            <ac:spMk id="6" creationId="{A84E3CC0-DBFF-DC4F-8824-84846A7E2FB5}"/>
          </ac:spMkLst>
        </pc:spChg>
        <pc:spChg chg="mod">
          <ac:chgData name="Li Jingzhe" userId="S::e0036151@u.nus.edu::d27ba6dc-b952-4c17-8f4c-35a5e438dee4" providerId="AD" clId="Web-{E388C564-D66C-409E-A4E7-F66111EDFD99}" dt="2020-11-15T15:30:11.154" v="321" actId="1076"/>
          <ac:spMkLst>
            <pc:docMk/>
            <pc:sldMk cId="2078068261" sldId="359"/>
            <ac:spMk id="18" creationId="{7BEFC003-8AB7-EF4E-A716-82271A334197}"/>
          </ac:spMkLst>
        </pc:spChg>
      </pc:sldChg>
      <pc:sldChg chg="addSp delSp modSp addAnim delAnim">
        <pc:chgData name="Li Jingzhe" userId="S::e0036151@u.nus.edu::d27ba6dc-b952-4c17-8f4c-35a5e438dee4" providerId="AD" clId="Web-{E388C564-D66C-409E-A4E7-F66111EDFD99}" dt="2020-11-15T15:29:00.310" v="298" actId="1076"/>
        <pc:sldMkLst>
          <pc:docMk/>
          <pc:sldMk cId="2966254852" sldId="363"/>
        </pc:sldMkLst>
        <pc:spChg chg="del">
          <ac:chgData name="Li Jingzhe" userId="S::e0036151@u.nus.edu::d27ba6dc-b952-4c17-8f4c-35a5e438dee4" providerId="AD" clId="Web-{E388C564-D66C-409E-A4E7-F66111EDFD99}" dt="2020-11-15T15:28:31.841" v="286"/>
          <ac:spMkLst>
            <pc:docMk/>
            <pc:sldMk cId="2966254852" sldId="363"/>
            <ac:spMk id="3" creationId="{20E575E6-8328-8246-A239-09424B7EF9C9}"/>
          </ac:spMkLst>
        </pc:spChg>
        <pc:spChg chg="mod">
          <ac:chgData name="Li Jingzhe" userId="S::e0036151@u.nus.edu::d27ba6dc-b952-4c17-8f4c-35a5e438dee4" providerId="AD" clId="Web-{E388C564-D66C-409E-A4E7-F66111EDFD99}" dt="2020-11-15T15:20:43.857" v="158"/>
          <ac:spMkLst>
            <pc:docMk/>
            <pc:sldMk cId="2966254852" sldId="363"/>
            <ac:spMk id="4" creationId="{0BCDF5D5-5E16-9948-AA5E-96DBDF47DA2F}"/>
          </ac:spMkLst>
        </pc:spChg>
        <pc:spChg chg="add del mod">
          <ac:chgData name="Li Jingzhe" userId="S::e0036151@u.nus.edu::d27ba6dc-b952-4c17-8f4c-35a5e438dee4" providerId="AD" clId="Web-{E388C564-D66C-409E-A4E7-F66111EDFD99}" dt="2020-11-15T15:15:23.919" v="56"/>
          <ac:spMkLst>
            <pc:docMk/>
            <pc:sldMk cId="2966254852" sldId="363"/>
            <ac:spMk id="5" creationId="{E564D3B4-FB43-C94A-B205-B7922187E6E2}"/>
          </ac:spMkLst>
        </pc:spChg>
        <pc:spChg chg="del mod">
          <ac:chgData name="Li Jingzhe" userId="S::e0036151@u.nus.edu::d27ba6dc-b952-4c17-8f4c-35a5e438dee4" providerId="AD" clId="Web-{E388C564-D66C-409E-A4E7-F66111EDFD99}" dt="2020-11-15T15:15:29.357" v="58"/>
          <ac:spMkLst>
            <pc:docMk/>
            <pc:sldMk cId="2966254852" sldId="363"/>
            <ac:spMk id="6" creationId="{B639D082-C47E-7643-9349-D6F1F7527BAD}"/>
          </ac:spMkLst>
        </pc:spChg>
        <pc:spChg chg="mod">
          <ac:chgData name="Li Jingzhe" userId="S::e0036151@u.nus.edu::d27ba6dc-b952-4c17-8f4c-35a5e438dee4" providerId="AD" clId="Web-{E388C564-D66C-409E-A4E7-F66111EDFD99}" dt="2020-11-15T15:21:11.247" v="163"/>
          <ac:spMkLst>
            <pc:docMk/>
            <pc:sldMk cId="2966254852" sldId="363"/>
            <ac:spMk id="7" creationId="{1A42ABCB-D37C-7846-8A53-1CA765D1230B}"/>
          </ac:spMkLst>
        </pc:spChg>
        <pc:spChg chg="mod ord">
          <ac:chgData name="Li Jingzhe" userId="S::e0036151@u.nus.edu::d27ba6dc-b952-4c17-8f4c-35a5e438dee4" providerId="AD" clId="Web-{E388C564-D66C-409E-A4E7-F66111EDFD99}" dt="2020-11-15T15:14:26.669" v="41"/>
          <ac:spMkLst>
            <pc:docMk/>
            <pc:sldMk cId="2966254852" sldId="363"/>
            <ac:spMk id="8" creationId="{6FE1E657-B0E5-F348-A607-D9AD8C32F2CF}"/>
          </ac:spMkLst>
        </pc:spChg>
        <pc:spChg chg="mod ord">
          <ac:chgData name="Li Jingzhe" userId="S::e0036151@u.nus.edu::d27ba6dc-b952-4c17-8f4c-35a5e438dee4" providerId="AD" clId="Web-{E388C564-D66C-409E-A4E7-F66111EDFD99}" dt="2020-11-15T15:23:14.997" v="189" actId="1076"/>
          <ac:spMkLst>
            <pc:docMk/>
            <pc:sldMk cId="2966254852" sldId="363"/>
            <ac:spMk id="9" creationId="{07D190D4-AB2C-6044-B33A-799EEC885299}"/>
          </ac:spMkLst>
        </pc:spChg>
        <pc:spChg chg="mod">
          <ac:chgData name="Li Jingzhe" userId="S::e0036151@u.nus.edu::d27ba6dc-b952-4c17-8f4c-35a5e438dee4" providerId="AD" clId="Web-{E388C564-D66C-409E-A4E7-F66111EDFD99}" dt="2020-11-15T15:23:12.482" v="188" actId="1076"/>
          <ac:spMkLst>
            <pc:docMk/>
            <pc:sldMk cId="2966254852" sldId="363"/>
            <ac:spMk id="10" creationId="{642DD1A3-B5D3-DD41-A733-5143E554C43B}"/>
          </ac:spMkLst>
        </pc:spChg>
        <pc:spChg chg="del mod">
          <ac:chgData name="Li Jingzhe" userId="S::e0036151@u.nus.edu::d27ba6dc-b952-4c17-8f4c-35a5e438dee4" providerId="AD" clId="Web-{E388C564-D66C-409E-A4E7-F66111EDFD99}" dt="2020-11-15T15:28:43.544" v="293"/>
          <ac:spMkLst>
            <pc:docMk/>
            <pc:sldMk cId="2966254852" sldId="363"/>
            <ac:spMk id="11" creationId="{08E4CAFB-9FE6-B247-8B05-D99C04184949}"/>
          </ac:spMkLst>
        </pc:spChg>
        <pc:spChg chg="add mod ord">
          <ac:chgData name="Li Jingzhe" userId="S::e0036151@u.nus.edu::d27ba6dc-b952-4c17-8f4c-35a5e438dee4" providerId="AD" clId="Web-{E388C564-D66C-409E-A4E7-F66111EDFD99}" dt="2020-11-15T15:14:20.107" v="40"/>
          <ac:spMkLst>
            <pc:docMk/>
            <pc:sldMk cId="2966254852" sldId="363"/>
            <ac:spMk id="12" creationId="{833B3882-3652-45E7-B1BB-12C622A5999E}"/>
          </ac:spMkLst>
        </pc:spChg>
        <pc:spChg chg="add mod">
          <ac:chgData name="Li Jingzhe" userId="S::e0036151@u.nus.edu::d27ba6dc-b952-4c17-8f4c-35a5e438dee4" providerId="AD" clId="Web-{E388C564-D66C-409E-A4E7-F66111EDFD99}" dt="2020-11-15T15:15:35.357" v="60" actId="20577"/>
          <ac:spMkLst>
            <pc:docMk/>
            <pc:sldMk cId="2966254852" sldId="363"/>
            <ac:spMk id="16" creationId="{BFD4ACF6-90D0-4A3F-9AE4-E36A5D10CFD8}"/>
          </ac:spMkLst>
        </pc:spChg>
        <pc:spChg chg="add mod">
          <ac:chgData name="Li Jingzhe" userId="S::e0036151@u.nus.edu::d27ba6dc-b952-4c17-8f4c-35a5e438dee4" providerId="AD" clId="Web-{E388C564-D66C-409E-A4E7-F66111EDFD99}" dt="2020-11-15T15:23:56.701" v="216" actId="1076"/>
          <ac:spMkLst>
            <pc:docMk/>
            <pc:sldMk cId="2966254852" sldId="363"/>
            <ac:spMk id="18" creationId="{CB557D19-AAB2-497A-BAF6-6D728B7588F5}"/>
          </ac:spMkLst>
        </pc:spChg>
        <pc:spChg chg="add mod">
          <ac:chgData name="Li Jingzhe" userId="S::e0036151@u.nus.edu::d27ba6dc-b952-4c17-8f4c-35a5e438dee4" providerId="AD" clId="Web-{E388C564-D66C-409E-A4E7-F66111EDFD99}" dt="2020-11-15T15:23:36.419" v="212" actId="20577"/>
          <ac:spMkLst>
            <pc:docMk/>
            <pc:sldMk cId="2966254852" sldId="363"/>
            <ac:spMk id="20" creationId="{40852F9E-42B5-40AF-A794-D9A51C7993D9}"/>
          </ac:spMkLst>
        </pc:spChg>
        <pc:picChg chg="add">
          <ac:chgData name="Li Jingzhe" userId="S::e0036151@u.nus.edu::d27ba6dc-b952-4c17-8f4c-35a5e438dee4" providerId="AD" clId="Web-{E388C564-D66C-409E-A4E7-F66111EDFD99}" dt="2020-11-15T15:28:32.560" v="287"/>
          <ac:picMkLst>
            <pc:docMk/>
            <pc:sldMk cId="2966254852" sldId="363"/>
            <ac:picMk id="22" creationId="{3061DBCE-048E-4982-BEA2-6B165D38CBBD}"/>
          </ac:picMkLst>
        </pc:picChg>
        <pc:picChg chg="add mod">
          <ac:chgData name="Li Jingzhe" userId="S::e0036151@u.nus.edu::d27ba6dc-b952-4c17-8f4c-35a5e438dee4" providerId="AD" clId="Web-{E388C564-D66C-409E-A4E7-F66111EDFD99}" dt="2020-11-15T15:29:00.310" v="298" actId="1076"/>
          <ac:picMkLst>
            <pc:docMk/>
            <pc:sldMk cId="2966254852" sldId="363"/>
            <ac:picMk id="24" creationId="{07B14BC4-A564-441C-9E02-43F046BCF9FA}"/>
          </ac:picMkLst>
        </pc:picChg>
      </pc:sldChg>
      <pc:sldChg chg="addSp delSp modSp del ord delAnim modNotes">
        <pc:chgData name="Li Jingzhe" userId="S::e0036151@u.nus.edu::d27ba6dc-b952-4c17-8f4c-35a5e438dee4" providerId="AD" clId="Web-{E388C564-D66C-409E-A4E7-F66111EDFD99}" dt="2020-11-15T15:32:28.904" v="349"/>
        <pc:sldMkLst>
          <pc:docMk/>
          <pc:sldMk cId="3617165006" sldId="365"/>
        </pc:sldMkLst>
        <pc:spChg chg="del">
          <ac:chgData name="Li Jingzhe" userId="S::e0036151@u.nus.edu::d27ba6dc-b952-4c17-8f4c-35a5e438dee4" providerId="AD" clId="Web-{E388C564-D66C-409E-A4E7-F66111EDFD99}" dt="2020-11-15T15:12:06.232" v="0"/>
          <ac:spMkLst>
            <pc:docMk/>
            <pc:sldMk cId="3617165006" sldId="365"/>
            <ac:spMk id="3" creationId="{4D9BECBC-0CE7-F54F-9F2C-48B280575FEF}"/>
          </ac:spMkLst>
        </pc:spChg>
        <pc:spChg chg="mod">
          <ac:chgData name="Li Jingzhe" userId="S::e0036151@u.nus.edu::d27ba6dc-b952-4c17-8f4c-35a5e438dee4" providerId="AD" clId="Web-{E388C564-D66C-409E-A4E7-F66111EDFD99}" dt="2020-11-15T15:12:58.826" v="17" actId="20577"/>
          <ac:spMkLst>
            <pc:docMk/>
            <pc:sldMk cId="3617165006" sldId="365"/>
            <ac:spMk id="5" creationId="{3288DF2B-7F78-0445-8C08-62E9550C7852}"/>
          </ac:spMkLst>
        </pc:spChg>
        <pc:spChg chg="del">
          <ac:chgData name="Li Jingzhe" userId="S::e0036151@u.nus.edu::d27ba6dc-b952-4c17-8f4c-35a5e438dee4" providerId="AD" clId="Web-{E388C564-D66C-409E-A4E7-F66111EDFD99}" dt="2020-11-15T15:12:27.607" v="9"/>
          <ac:spMkLst>
            <pc:docMk/>
            <pc:sldMk cId="3617165006" sldId="365"/>
            <ac:spMk id="6" creationId="{4C86D268-4A23-EE45-B2DA-6F8DA69FE990}"/>
          </ac:spMkLst>
        </pc:spChg>
        <pc:spChg chg="del">
          <ac:chgData name="Li Jingzhe" userId="S::e0036151@u.nus.edu::d27ba6dc-b952-4c17-8f4c-35a5e438dee4" providerId="AD" clId="Web-{E388C564-D66C-409E-A4E7-F66111EDFD99}" dt="2020-11-15T15:12:31.341" v="10"/>
          <ac:spMkLst>
            <pc:docMk/>
            <pc:sldMk cId="3617165006" sldId="365"/>
            <ac:spMk id="7" creationId="{70A11A77-E545-6749-9F59-F4134791EF96}"/>
          </ac:spMkLst>
        </pc:spChg>
        <pc:spChg chg="del">
          <ac:chgData name="Li Jingzhe" userId="S::e0036151@u.nus.edu::d27ba6dc-b952-4c17-8f4c-35a5e438dee4" providerId="AD" clId="Web-{E388C564-D66C-409E-A4E7-F66111EDFD99}" dt="2020-11-15T15:12:25.185" v="8"/>
          <ac:spMkLst>
            <pc:docMk/>
            <pc:sldMk cId="3617165006" sldId="365"/>
            <ac:spMk id="8" creationId="{21C9FC3F-B712-D04B-83C6-DCBA4C7B4ECC}"/>
          </ac:spMkLst>
        </pc:spChg>
        <pc:spChg chg="del">
          <ac:chgData name="Li Jingzhe" userId="S::e0036151@u.nus.edu::d27ba6dc-b952-4c17-8f4c-35a5e438dee4" providerId="AD" clId="Web-{E388C564-D66C-409E-A4E7-F66111EDFD99}" dt="2020-11-15T15:12:22.997" v="7"/>
          <ac:spMkLst>
            <pc:docMk/>
            <pc:sldMk cId="3617165006" sldId="365"/>
            <ac:spMk id="10" creationId="{F578E581-EDF5-EF45-A696-EE21EC8E04F2}"/>
          </ac:spMkLst>
        </pc:spChg>
        <pc:picChg chg="add del mod">
          <ac:chgData name="Li Jingzhe" userId="S::e0036151@u.nus.edu::d27ba6dc-b952-4c17-8f4c-35a5e438dee4" providerId="AD" clId="Web-{E388C564-D66C-409E-A4E7-F66111EDFD99}" dt="2020-11-15T15:32:10.951" v="342"/>
          <ac:picMkLst>
            <pc:docMk/>
            <pc:sldMk cId="3617165006" sldId="365"/>
            <ac:picMk id="2" creationId="{6E7B6ED4-3E2C-46B4-89F6-F6F995988E76}"/>
          </ac:picMkLst>
        </pc:picChg>
      </pc:sldChg>
      <pc:sldChg chg="addSp delSp modSp ord delAnim modNotes">
        <pc:chgData name="Li Jingzhe" userId="S::e0036151@u.nus.edu::d27ba6dc-b952-4c17-8f4c-35a5e438dee4" providerId="AD" clId="Web-{E388C564-D66C-409E-A4E7-F66111EDFD99}" dt="2020-11-15T15:33:22.982" v="364" actId="14100"/>
        <pc:sldMkLst>
          <pc:docMk/>
          <pc:sldMk cId="1130095615" sldId="366"/>
        </pc:sldMkLst>
        <pc:spChg chg="del">
          <ac:chgData name="Li Jingzhe" userId="S::e0036151@u.nus.edu::d27ba6dc-b952-4c17-8f4c-35a5e438dee4" providerId="AD" clId="Web-{E388C564-D66C-409E-A4E7-F66111EDFD99}" dt="2020-11-15T15:31:59.810" v="338"/>
          <ac:spMkLst>
            <pc:docMk/>
            <pc:sldMk cId="1130095615" sldId="366"/>
            <ac:spMk id="6" creationId="{78072AB9-0219-FD40-AA13-475A1FAC1611}"/>
          </ac:spMkLst>
        </pc:spChg>
        <pc:spChg chg="del">
          <ac:chgData name="Li Jingzhe" userId="S::e0036151@u.nus.edu::d27ba6dc-b952-4c17-8f4c-35a5e438dee4" providerId="AD" clId="Web-{E388C564-D66C-409E-A4E7-F66111EDFD99}" dt="2020-11-15T15:31:51.888" v="337"/>
          <ac:spMkLst>
            <pc:docMk/>
            <pc:sldMk cId="1130095615" sldId="366"/>
            <ac:spMk id="7" creationId="{B90BA004-5418-5543-B045-B7F371949FC7}"/>
          </ac:spMkLst>
        </pc:spChg>
        <pc:picChg chg="add mod modCrop">
          <ac:chgData name="Li Jingzhe" userId="S::e0036151@u.nus.edu::d27ba6dc-b952-4c17-8f4c-35a5e438dee4" providerId="AD" clId="Web-{E388C564-D66C-409E-A4E7-F66111EDFD99}" dt="2020-11-15T15:33:22.982" v="364" actId="14100"/>
          <ac:picMkLst>
            <pc:docMk/>
            <pc:sldMk cId="1130095615" sldId="366"/>
            <ac:picMk id="2" creationId="{01121912-BE5A-4770-9D00-DFE8CBE6B4B7}"/>
          </ac:picMkLst>
        </pc:picChg>
      </pc:sldChg>
      <pc:sldChg chg="addSp delSp modSp add replId addAnim delAnim">
        <pc:chgData name="Li Jingzhe" userId="S::e0036151@u.nus.edu::d27ba6dc-b952-4c17-8f4c-35a5e438dee4" providerId="AD" clId="Web-{E388C564-D66C-409E-A4E7-F66111EDFD99}" dt="2020-11-15T15:29:20.670" v="306"/>
        <pc:sldMkLst>
          <pc:docMk/>
          <pc:sldMk cId="717906446" sldId="380"/>
        </pc:sldMkLst>
        <pc:spChg chg="mod">
          <ac:chgData name="Li Jingzhe" userId="S::e0036151@u.nus.edu::d27ba6dc-b952-4c17-8f4c-35a5e438dee4" providerId="AD" clId="Web-{E388C564-D66C-409E-A4E7-F66111EDFD99}" dt="2020-11-15T15:26:46.935" v="268" actId="1076"/>
          <ac:spMkLst>
            <pc:docMk/>
            <pc:sldMk cId="717906446" sldId="380"/>
            <ac:spMk id="2" creationId="{166E174C-5331-4D4E-8170-F50C232735F8}"/>
          </ac:spMkLst>
        </pc:spChg>
        <pc:spChg chg="del">
          <ac:chgData name="Li Jingzhe" userId="S::e0036151@u.nus.edu::d27ba6dc-b952-4c17-8f4c-35a5e438dee4" providerId="AD" clId="Web-{E388C564-D66C-409E-A4E7-F66111EDFD99}" dt="2020-11-15T15:28:27.779" v="284"/>
          <ac:spMkLst>
            <pc:docMk/>
            <pc:sldMk cId="717906446" sldId="380"/>
            <ac:spMk id="3" creationId="{20E575E6-8328-8246-A239-09424B7EF9C9}"/>
          </ac:spMkLst>
        </pc:spChg>
        <pc:spChg chg="mod">
          <ac:chgData name="Li Jingzhe" userId="S::e0036151@u.nus.edu::d27ba6dc-b952-4c17-8f4c-35a5e438dee4" providerId="AD" clId="Web-{E388C564-D66C-409E-A4E7-F66111EDFD99}" dt="2020-11-15T15:26:44.732" v="267" actId="1076"/>
          <ac:spMkLst>
            <pc:docMk/>
            <pc:sldMk cId="717906446" sldId="380"/>
            <ac:spMk id="4" creationId="{0BCDF5D5-5E16-9948-AA5E-96DBDF47DA2F}"/>
          </ac:spMkLst>
        </pc:spChg>
        <pc:spChg chg="mod">
          <ac:chgData name="Li Jingzhe" userId="S::e0036151@u.nus.edu::d27ba6dc-b952-4c17-8f4c-35a5e438dee4" providerId="AD" clId="Web-{E388C564-D66C-409E-A4E7-F66111EDFD99}" dt="2020-11-15T15:18:13.997" v="127" actId="20577"/>
          <ac:spMkLst>
            <pc:docMk/>
            <pc:sldMk cId="717906446" sldId="380"/>
            <ac:spMk id="5" creationId="{E564D3B4-FB43-C94A-B205-B7922187E6E2}"/>
          </ac:spMkLst>
        </pc:spChg>
        <pc:spChg chg="mod">
          <ac:chgData name="Li Jingzhe" userId="S::e0036151@u.nus.edu::d27ba6dc-b952-4c17-8f4c-35a5e438dee4" providerId="AD" clId="Web-{E388C564-D66C-409E-A4E7-F66111EDFD99}" dt="2020-11-15T15:21:29.716" v="165" actId="1076"/>
          <ac:spMkLst>
            <pc:docMk/>
            <pc:sldMk cId="717906446" sldId="380"/>
            <ac:spMk id="7" creationId="{1A42ABCB-D37C-7846-8A53-1CA765D1230B}"/>
          </ac:spMkLst>
        </pc:spChg>
        <pc:spChg chg="del">
          <ac:chgData name="Li Jingzhe" userId="S::e0036151@u.nus.edu::d27ba6dc-b952-4c17-8f4c-35a5e438dee4" providerId="AD" clId="Web-{E388C564-D66C-409E-A4E7-F66111EDFD99}" dt="2020-11-15T15:15:55.388" v="66"/>
          <ac:spMkLst>
            <pc:docMk/>
            <pc:sldMk cId="717906446" sldId="380"/>
            <ac:spMk id="8" creationId="{6FE1E657-B0E5-F348-A607-D9AD8C32F2CF}"/>
          </ac:spMkLst>
        </pc:spChg>
        <pc:spChg chg="del">
          <ac:chgData name="Li Jingzhe" userId="S::e0036151@u.nus.edu::d27ba6dc-b952-4c17-8f4c-35a5e438dee4" providerId="AD" clId="Web-{E388C564-D66C-409E-A4E7-F66111EDFD99}" dt="2020-11-15T15:22:08.482" v="174"/>
          <ac:spMkLst>
            <pc:docMk/>
            <pc:sldMk cId="717906446" sldId="380"/>
            <ac:spMk id="9" creationId="{07D190D4-AB2C-6044-B33A-799EEC885299}"/>
          </ac:spMkLst>
        </pc:spChg>
        <pc:spChg chg="mod">
          <ac:chgData name="Li Jingzhe" userId="S::e0036151@u.nus.edu::d27ba6dc-b952-4c17-8f4c-35a5e438dee4" providerId="AD" clId="Web-{E388C564-D66C-409E-A4E7-F66111EDFD99}" dt="2020-11-15T15:24:42.497" v="219" actId="1076"/>
          <ac:spMkLst>
            <pc:docMk/>
            <pc:sldMk cId="717906446" sldId="380"/>
            <ac:spMk id="10" creationId="{642DD1A3-B5D3-DD41-A733-5143E554C43B}"/>
          </ac:spMkLst>
        </pc:spChg>
        <pc:spChg chg="del">
          <ac:chgData name="Li Jingzhe" userId="S::e0036151@u.nus.edu::d27ba6dc-b952-4c17-8f4c-35a5e438dee4" providerId="AD" clId="Web-{E388C564-D66C-409E-A4E7-F66111EDFD99}" dt="2020-11-15T15:29:20.670" v="306"/>
          <ac:spMkLst>
            <pc:docMk/>
            <pc:sldMk cId="717906446" sldId="380"/>
            <ac:spMk id="11" creationId="{08E4CAFB-9FE6-B247-8B05-D99C04184949}"/>
          </ac:spMkLst>
        </pc:spChg>
        <pc:spChg chg="del">
          <ac:chgData name="Li Jingzhe" userId="S::e0036151@u.nus.edu::d27ba6dc-b952-4c17-8f4c-35a5e438dee4" providerId="AD" clId="Web-{E388C564-D66C-409E-A4E7-F66111EDFD99}" dt="2020-11-15T15:15:56.357" v="67"/>
          <ac:spMkLst>
            <pc:docMk/>
            <pc:sldMk cId="717906446" sldId="380"/>
            <ac:spMk id="12" creationId="{833B3882-3652-45E7-B1BB-12C622A5999E}"/>
          </ac:spMkLst>
        </pc:spChg>
        <pc:spChg chg="add mod">
          <ac:chgData name="Li Jingzhe" userId="S::e0036151@u.nus.edu::d27ba6dc-b952-4c17-8f4c-35a5e438dee4" providerId="AD" clId="Web-{E388C564-D66C-409E-A4E7-F66111EDFD99}" dt="2020-11-15T15:16:02.451" v="69" actId="20577"/>
          <ac:spMkLst>
            <pc:docMk/>
            <pc:sldMk cId="717906446" sldId="380"/>
            <ac:spMk id="15" creationId="{6885E09F-2B8F-4FC2-A128-3B2099D522F9}"/>
          </ac:spMkLst>
        </pc:spChg>
        <pc:spChg chg="add mod">
          <ac:chgData name="Li Jingzhe" userId="S::e0036151@u.nus.edu::d27ba6dc-b952-4c17-8f4c-35a5e438dee4" providerId="AD" clId="Web-{E388C564-D66C-409E-A4E7-F66111EDFD99}" dt="2020-11-15T15:24:45.076" v="220" actId="1076"/>
          <ac:spMkLst>
            <pc:docMk/>
            <pc:sldMk cId="717906446" sldId="380"/>
            <ac:spMk id="17" creationId="{09D60C2D-7E58-46E8-A6B2-F8C628FAA845}"/>
          </ac:spMkLst>
        </pc:spChg>
        <pc:spChg chg="add">
          <ac:chgData name="Li Jingzhe" userId="S::e0036151@u.nus.edu::d27ba6dc-b952-4c17-8f4c-35a5e438dee4" providerId="AD" clId="Web-{E388C564-D66C-409E-A4E7-F66111EDFD99}" dt="2020-11-15T15:24:08.794" v="217"/>
          <ac:spMkLst>
            <pc:docMk/>
            <pc:sldMk cId="717906446" sldId="380"/>
            <ac:spMk id="19" creationId="{5522FF03-9311-4F93-B714-9845AE350945}"/>
          </ac:spMkLst>
        </pc:spChg>
        <pc:spChg chg="add">
          <ac:chgData name="Li Jingzhe" userId="S::e0036151@u.nus.edu::d27ba6dc-b952-4c17-8f4c-35a5e438dee4" providerId="AD" clId="Web-{E388C564-D66C-409E-A4E7-F66111EDFD99}" dt="2020-11-15T15:24:13.372" v="218"/>
          <ac:spMkLst>
            <pc:docMk/>
            <pc:sldMk cId="717906446" sldId="380"/>
            <ac:spMk id="21" creationId="{ED42F102-1FBE-409A-A301-CECAF44CFCD4}"/>
          </ac:spMkLst>
        </pc:spChg>
        <pc:picChg chg="add">
          <ac:chgData name="Li Jingzhe" userId="S::e0036151@u.nus.edu::d27ba6dc-b952-4c17-8f4c-35a5e438dee4" providerId="AD" clId="Web-{E388C564-D66C-409E-A4E7-F66111EDFD99}" dt="2020-11-15T15:28:28.310" v="285"/>
          <ac:picMkLst>
            <pc:docMk/>
            <pc:sldMk cId="717906446" sldId="380"/>
            <ac:picMk id="23" creationId="{C0E70457-EE90-4E26-A627-A8C4289CAF50}"/>
          </ac:picMkLst>
        </pc:picChg>
        <pc:picChg chg="add">
          <ac:chgData name="Li Jingzhe" userId="S::e0036151@u.nus.edu::d27ba6dc-b952-4c17-8f4c-35a5e438dee4" providerId="AD" clId="Web-{E388C564-D66C-409E-A4E7-F66111EDFD99}" dt="2020-11-15T15:29:04.013" v="299"/>
          <ac:picMkLst>
            <pc:docMk/>
            <pc:sldMk cId="717906446" sldId="380"/>
            <ac:picMk id="25" creationId="{62651D13-2522-4630-A937-C29CE88E35FB}"/>
          </ac:picMkLst>
        </pc:picChg>
      </pc:sldChg>
      <pc:sldChg chg="add del replId">
        <pc:chgData name="Li Jingzhe" userId="S::e0036151@u.nus.edu::d27ba6dc-b952-4c17-8f4c-35a5e438dee4" providerId="AD" clId="Web-{E388C564-D66C-409E-A4E7-F66111EDFD99}" dt="2020-11-15T15:22:50.466" v="184"/>
        <pc:sldMkLst>
          <pc:docMk/>
          <pc:sldMk cId="1334792968" sldId="381"/>
        </pc:sldMkLst>
      </pc:sldChg>
      <pc:sldChg chg="addSp delSp modSp add replId addAnim delAnim">
        <pc:chgData name="Li Jingzhe" userId="S::e0036151@u.nus.edu::d27ba6dc-b952-4c17-8f4c-35a5e438dee4" providerId="AD" clId="Web-{E388C564-D66C-409E-A4E7-F66111EDFD99}" dt="2020-11-15T15:29:33.544" v="315"/>
        <pc:sldMkLst>
          <pc:docMk/>
          <pc:sldMk cId="2871582927" sldId="382"/>
        </pc:sldMkLst>
        <pc:spChg chg="del">
          <ac:chgData name="Li Jingzhe" userId="S::e0036151@u.nus.edu::d27ba6dc-b952-4c17-8f4c-35a5e438dee4" providerId="AD" clId="Web-{E388C564-D66C-409E-A4E7-F66111EDFD99}" dt="2020-11-15T15:28:12.529" v="278"/>
          <ac:spMkLst>
            <pc:docMk/>
            <pc:sldMk cId="2871582927" sldId="382"/>
            <ac:spMk id="3" creationId="{20E575E6-8328-8246-A239-09424B7EF9C9}"/>
          </ac:spMkLst>
        </pc:spChg>
        <pc:spChg chg="del mod">
          <ac:chgData name="Li Jingzhe" userId="S::e0036151@u.nus.edu::d27ba6dc-b952-4c17-8f4c-35a5e438dee4" providerId="AD" clId="Web-{E388C564-D66C-409E-A4E7-F66111EDFD99}" dt="2020-11-15T15:22:26.232" v="178"/>
          <ac:spMkLst>
            <pc:docMk/>
            <pc:sldMk cId="2871582927" sldId="382"/>
            <ac:spMk id="4" creationId="{0BCDF5D5-5E16-9948-AA5E-96DBDF47DA2F}"/>
          </ac:spMkLst>
        </pc:spChg>
        <pc:spChg chg="mod">
          <ac:chgData name="Li Jingzhe" userId="S::e0036151@u.nus.edu::d27ba6dc-b952-4c17-8f4c-35a5e438dee4" providerId="AD" clId="Web-{E388C564-D66C-409E-A4E7-F66111EDFD99}" dt="2020-11-15T15:16:56.794" v="80" actId="1076"/>
          <ac:spMkLst>
            <pc:docMk/>
            <pc:sldMk cId="2871582927" sldId="382"/>
            <ac:spMk id="5" creationId="{E564D3B4-FB43-C94A-B205-B7922187E6E2}"/>
          </ac:spMkLst>
        </pc:spChg>
        <pc:spChg chg="del mod">
          <ac:chgData name="Li Jingzhe" userId="S::e0036151@u.nus.edu::d27ba6dc-b952-4c17-8f4c-35a5e438dee4" providerId="AD" clId="Web-{E388C564-D66C-409E-A4E7-F66111EDFD99}" dt="2020-11-15T15:17:01.201" v="81"/>
          <ac:spMkLst>
            <pc:docMk/>
            <pc:sldMk cId="2871582927" sldId="382"/>
            <ac:spMk id="6" creationId="{B639D082-C47E-7643-9349-D6F1F7527BAD}"/>
          </ac:spMkLst>
        </pc:spChg>
        <pc:spChg chg="del">
          <ac:chgData name="Li Jingzhe" userId="S::e0036151@u.nus.edu::d27ba6dc-b952-4c17-8f4c-35a5e438dee4" providerId="AD" clId="Web-{E388C564-D66C-409E-A4E7-F66111EDFD99}" dt="2020-11-15T15:22:19.607" v="176"/>
          <ac:spMkLst>
            <pc:docMk/>
            <pc:sldMk cId="2871582927" sldId="382"/>
            <ac:spMk id="7" creationId="{1A42ABCB-D37C-7846-8A53-1CA765D1230B}"/>
          </ac:spMkLst>
        </pc:spChg>
        <pc:spChg chg="add mod">
          <ac:chgData name="Li Jingzhe" userId="S::e0036151@u.nus.edu::d27ba6dc-b952-4c17-8f4c-35a5e438dee4" providerId="AD" clId="Web-{E388C564-D66C-409E-A4E7-F66111EDFD99}" dt="2020-11-15T15:17:11.591" v="86" actId="1076"/>
          <ac:spMkLst>
            <pc:docMk/>
            <pc:sldMk cId="2871582927" sldId="382"/>
            <ac:spMk id="8" creationId="{7680A85C-EEB1-4FAD-B5D4-6748CF46C859}"/>
          </ac:spMkLst>
        </pc:spChg>
        <pc:spChg chg="add del mod">
          <ac:chgData name="Li Jingzhe" userId="S::e0036151@u.nus.edu::d27ba6dc-b952-4c17-8f4c-35a5e438dee4" providerId="AD" clId="Web-{E388C564-D66C-409E-A4E7-F66111EDFD99}" dt="2020-11-15T15:22:29.357" v="180"/>
          <ac:spMkLst>
            <pc:docMk/>
            <pc:sldMk cId="2871582927" sldId="382"/>
            <ac:spMk id="9" creationId="{07D190D4-AB2C-6044-B33A-799EEC885299}"/>
          </ac:spMkLst>
        </pc:spChg>
        <pc:spChg chg="add del mod">
          <ac:chgData name="Li Jingzhe" userId="S::e0036151@u.nus.edu::d27ba6dc-b952-4c17-8f4c-35a5e438dee4" providerId="AD" clId="Web-{E388C564-D66C-409E-A4E7-F66111EDFD99}" dt="2020-11-15T15:17:27.622" v="92" actId="1076"/>
          <ac:spMkLst>
            <pc:docMk/>
            <pc:sldMk cId="2871582927" sldId="382"/>
            <ac:spMk id="10" creationId="{642DD1A3-B5D3-DD41-A733-5143E554C43B}"/>
          </ac:spMkLst>
        </pc:spChg>
        <pc:spChg chg="del mod">
          <ac:chgData name="Li Jingzhe" userId="S::e0036151@u.nus.edu::d27ba6dc-b952-4c17-8f4c-35a5e438dee4" providerId="AD" clId="Web-{E388C564-D66C-409E-A4E7-F66111EDFD99}" dt="2020-11-15T15:29:33.544" v="315"/>
          <ac:spMkLst>
            <pc:docMk/>
            <pc:sldMk cId="2871582927" sldId="382"/>
            <ac:spMk id="11" creationId="{08E4CAFB-9FE6-B247-8B05-D99C04184949}"/>
          </ac:spMkLst>
        </pc:spChg>
        <pc:spChg chg="add">
          <ac:chgData name="Li Jingzhe" userId="S::e0036151@u.nus.edu::d27ba6dc-b952-4c17-8f4c-35a5e438dee4" providerId="AD" clId="Web-{E388C564-D66C-409E-A4E7-F66111EDFD99}" dt="2020-11-15T15:22:20.107" v="177"/>
          <ac:spMkLst>
            <pc:docMk/>
            <pc:sldMk cId="2871582927" sldId="382"/>
            <ac:spMk id="12" creationId="{38AF53FF-65DD-4BBB-BF15-8DD95A6B94FC}"/>
          </ac:spMkLst>
        </pc:spChg>
        <pc:spChg chg="add">
          <ac:chgData name="Li Jingzhe" userId="S::e0036151@u.nus.edu::d27ba6dc-b952-4c17-8f4c-35a5e438dee4" providerId="AD" clId="Web-{E388C564-D66C-409E-A4E7-F66111EDFD99}" dt="2020-11-15T15:22:26.482" v="179"/>
          <ac:spMkLst>
            <pc:docMk/>
            <pc:sldMk cId="2871582927" sldId="382"/>
            <ac:spMk id="18" creationId="{F93EE183-2CC9-4FAC-9422-BD5312F36807}"/>
          </ac:spMkLst>
        </pc:spChg>
        <pc:spChg chg="add mod">
          <ac:chgData name="Li Jingzhe" userId="S::e0036151@u.nus.edu::d27ba6dc-b952-4c17-8f4c-35a5e438dee4" providerId="AD" clId="Web-{E388C564-D66C-409E-A4E7-F66111EDFD99}" dt="2020-11-15T15:22:43.576" v="183"/>
          <ac:spMkLst>
            <pc:docMk/>
            <pc:sldMk cId="2871582927" sldId="382"/>
            <ac:spMk id="20" creationId="{96316B80-956E-462D-865F-498736448E07}"/>
          </ac:spMkLst>
        </pc:spChg>
        <pc:spChg chg="add mod">
          <ac:chgData name="Li Jingzhe" userId="S::e0036151@u.nus.edu::d27ba6dc-b952-4c17-8f4c-35a5e438dee4" providerId="AD" clId="Web-{E388C564-D66C-409E-A4E7-F66111EDFD99}" dt="2020-11-15T15:25:30.170" v="223" actId="1076"/>
          <ac:spMkLst>
            <pc:docMk/>
            <pc:sldMk cId="2871582927" sldId="382"/>
            <ac:spMk id="22" creationId="{1BAE59AB-6842-4050-B20B-38B05547915D}"/>
          </ac:spMkLst>
        </pc:spChg>
        <pc:spChg chg="add mod">
          <ac:chgData name="Li Jingzhe" userId="S::e0036151@u.nus.edu::d27ba6dc-b952-4c17-8f4c-35a5e438dee4" providerId="AD" clId="Web-{E388C564-D66C-409E-A4E7-F66111EDFD99}" dt="2020-11-15T15:25:33.232" v="224" actId="1076"/>
          <ac:spMkLst>
            <pc:docMk/>
            <pc:sldMk cId="2871582927" sldId="382"/>
            <ac:spMk id="24" creationId="{AAA89460-9DCB-4309-925B-2D7328DE0B13}"/>
          </ac:spMkLst>
        </pc:spChg>
        <pc:picChg chg="add mod">
          <ac:chgData name="Li Jingzhe" userId="S::e0036151@u.nus.edu::d27ba6dc-b952-4c17-8f4c-35a5e438dee4" providerId="AD" clId="Web-{E388C564-D66C-409E-A4E7-F66111EDFD99}" dt="2020-11-15T15:28:19.544" v="281" actId="14100"/>
          <ac:picMkLst>
            <pc:docMk/>
            <pc:sldMk cId="2871582927" sldId="382"/>
            <ac:picMk id="25" creationId="{74000C35-2FB7-4BA6-8DDB-F288F58E2C9F}"/>
          </ac:picMkLst>
        </pc:picChg>
        <pc:picChg chg="add">
          <ac:chgData name="Li Jingzhe" userId="S::e0036151@u.nus.edu::d27ba6dc-b952-4c17-8f4c-35a5e438dee4" providerId="AD" clId="Web-{E388C564-D66C-409E-A4E7-F66111EDFD99}" dt="2020-11-15T15:29:08.466" v="300"/>
          <ac:picMkLst>
            <pc:docMk/>
            <pc:sldMk cId="2871582927" sldId="382"/>
            <ac:picMk id="27" creationId="{2DFFFE89-8028-4650-8916-FA031B9A8314}"/>
          </ac:picMkLst>
        </pc:picChg>
      </pc:sldChg>
      <pc:sldChg chg="addSp delSp modSp add replId addAnim delAnim">
        <pc:chgData name="Li Jingzhe" userId="S::e0036151@u.nus.edu::d27ba6dc-b952-4c17-8f4c-35a5e438dee4" providerId="AD" clId="Web-{E388C564-D66C-409E-A4E7-F66111EDFD99}" dt="2020-11-15T15:29:17.138" v="305"/>
        <pc:sldMkLst>
          <pc:docMk/>
          <pc:sldMk cId="1128816526" sldId="383"/>
        </pc:sldMkLst>
        <pc:spChg chg="del">
          <ac:chgData name="Li Jingzhe" userId="S::e0036151@u.nus.edu::d27ba6dc-b952-4c17-8f4c-35a5e438dee4" providerId="AD" clId="Web-{E388C564-D66C-409E-A4E7-F66111EDFD99}" dt="2020-11-15T15:27:52.279" v="270"/>
          <ac:spMkLst>
            <pc:docMk/>
            <pc:sldMk cId="1128816526" sldId="383"/>
            <ac:spMk id="3" creationId="{20E575E6-8328-8246-A239-09424B7EF9C9}"/>
          </ac:spMkLst>
        </pc:spChg>
        <pc:spChg chg="add">
          <ac:chgData name="Li Jingzhe" userId="S::e0036151@u.nus.edu::d27ba6dc-b952-4c17-8f4c-35a5e438dee4" providerId="AD" clId="Web-{E388C564-D66C-409E-A4E7-F66111EDFD99}" dt="2020-11-15T15:26:14.951" v="263"/>
          <ac:spMkLst>
            <pc:docMk/>
            <pc:sldMk cId="1128816526" sldId="383"/>
            <ac:spMk id="4" creationId="{2ACF3D5F-1FC6-49E0-B886-5A0CE37CFF7E}"/>
          </ac:spMkLst>
        </pc:spChg>
        <pc:spChg chg="mod">
          <ac:chgData name="Li Jingzhe" userId="S::e0036151@u.nus.edu::d27ba6dc-b952-4c17-8f4c-35a5e438dee4" providerId="AD" clId="Web-{E388C564-D66C-409E-A4E7-F66111EDFD99}" dt="2020-11-15T15:26:00.138" v="257" actId="1076"/>
          <ac:spMkLst>
            <pc:docMk/>
            <pc:sldMk cId="1128816526" sldId="383"/>
            <ac:spMk id="5" creationId="{E564D3B4-FB43-C94A-B205-B7922187E6E2}"/>
          </ac:spMkLst>
        </pc:spChg>
        <pc:spChg chg="add">
          <ac:chgData name="Li Jingzhe" userId="S::e0036151@u.nus.edu::d27ba6dc-b952-4c17-8f4c-35a5e438dee4" providerId="AD" clId="Web-{E388C564-D66C-409E-A4E7-F66111EDFD99}" dt="2020-11-15T15:26:19.997" v="264"/>
          <ac:spMkLst>
            <pc:docMk/>
            <pc:sldMk cId="1128816526" sldId="383"/>
            <ac:spMk id="6" creationId="{811690F8-6AF7-4B21-BAE4-2CE3196138ED}"/>
          </ac:spMkLst>
        </pc:spChg>
        <pc:spChg chg="mod">
          <ac:chgData name="Li Jingzhe" userId="S::e0036151@u.nus.edu::d27ba6dc-b952-4c17-8f4c-35a5e438dee4" providerId="AD" clId="Web-{E388C564-D66C-409E-A4E7-F66111EDFD99}" dt="2020-11-15T15:26:28.732" v="265" actId="1076"/>
          <ac:spMkLst>
            <pc:docMk/>
            <pc:sldMk cId="1128816526" sldId="383"/>
            <ac:spMk id="10" creationId="{642DD1A3-B5D3-DD41-A733-5143E554C43B}"/>
          </ac:spMkLst>
        </pc:spChg>
        <pc:spChg chg="del mod">
          <ac:chgData name="Li Jingzhe" userId="S::e0036151@u.nus.edu::d27ba6dc-b952-4c17-8f4c-35a5e438dee4" providerId="AD" clId="Web-{E388C564-D66C-409E-A4E7-F66111EDFD99}" dt="2020-11-15T15:29:17.138" v="305"/>
          <ac:spMkLst>
            <pc:docMk/>
            <pc:sldMk cId="1128816526" sldId="383"/>
            <ac:spMk id="11" creationId="{08E4CAFB-9FE6-B247-8B05-D99C04184949}"/>
          </ac:spMkLst>
        </pc:spChg>
        <pc:spChg chg="mod">
          <ac:chgData name="Li Jingzhe" userId="S::e0036151@u.nus.edu::d27ba6dc-b952-4c17-8f4c-35a5e438dee4" providerId="AD" clId="Web-{E388C564-D66C-409E-A4E7-F66111EDFD99}" dt="2020-11-15T15:26:56.013" v="269" actId="1076"/>
          <ac:spMkLst>
            <pc:docMk/>
            <pc:sldMk cId="1128816526" sldId="383"/>
            <ac:spMk id="20" creationId="{96316B80-956E-462D-865F-498736448E07}"/>
          </ac:spMkLst>
        </pc:spChg>
        <pc:picChg chg="add del mod">
          <ac:chgData name="Li Jingzhe" userId="S::e0036151@u.nus.edu::d27ba6dc-b952-4c17-8f4c-35a5e438dee4" providerId="AD" clId="Web-{E388C564-D66C-409E-A4E7-F66111EDFD99}" dt="2020-11-15T15:28:22.341" v="282"/>
          <ac:picMkLst>
            <pc:docMk/>
            <pc:sldMk cId="1128816526" sldId="383"/>
            <ac:picMk id="7" creationId="{D59339D3-3DE3-47AC-9E31-4A1DDA96D7C3}"/>
          </ac:picMkLst>
        </pc:picChg>
        <pc:picChg chg="add">
          <ac:chgData name="Li Jingzhe" userId="S::e0036151@u.nus.edu::d27ba6dc-b952-4c17-8f4c-35a5e438dee4" providerId="AD" clId="Web-{E388C564-D66C-409E-A4E7-F66111EDFD99}" dt="2020-11-15T15:28:22.747" v="283"/>
          <ac:picMkLst>
            <pc:docMk/>
            <pc:sldMk cId="1128816526" sldId="383"/>
            <ac:picMk id="9" creationId="{3790B5EE-AB0C-45DC-9948-E4805A1223CB}"/>
          </ac:picMkLst>
        </pc:picChg>
        <pc:picChg chg="add">
          <ac:chgData name="Li Jingzhe" userId="S::e0036151@u.nus.edu::d27ba6dc-b952-4c17-8f4c-35a5e438dee4" providerId="AD" clId="Web-{E388C564-D66C-409E-A4E7-F66111EDFD99}" dt="2020-11-15T15:29:12.904" v="301"/>
          <ac:picMkLst>
            <pc:docMk/>
            <pc:sldMk cId="1128816526" sldId="383"/>
            <ac:picMk id="17" creationId="{2307C81D-7D18-4C96-981C-B69FAEAEB5D6}"/>
          </ac:picMkLst>
        </pc:picChg>
      </pc:sldChg>
      <pc:sldChg chg="addSp modSp add replId">
        <pc:chgData name="Li Jingzhe" userId="S::e0036151@u.nus.edu::d27ba6dc-b952-4c17-8f4c-35a5e438dee4" providerId="AD" clId="Web-{E388C564-D66C-409E-A4E7-F66111EDFD99}" dt="2020-11-15T15:34:10.654" v="370" actId="1076"/>
        <pc:sldMkLst>
          <pc:docMk/>
          <pc:sldMk cId="2486802954" sldId="384"/>
        </pc:sldMkLst>
        <pc:picChg chg="add mod">
          <ac:chgData name="Li Jingzhe" userId="S::e0036151@u.nus.edu::d27ba6dc-b952-4c17-8f4c-35a5e438dee4" providerId="AD" clId="Web-{E388C564-D66C-409E-A4E7-F66111EDFD99}" dt="2020-11-15T15:34:10.654" v="370" actId="1076"/>
          <ac:picMkLst>
            <pc:docMk/>
            <pc:sldMk cId="2486802954" sldId="384"/>
            <ac:picMk id="2" creationId="{1B2FCB1B-49B1-4108-AE95-BC2EB497D968}"/>
          </ac:picMkLst>
        </pc:picChg>
      </pc:sldChg>
      <pc:sldChg chg="addSp modSp add del replId">
        <pc:chgData name="Li Jingzhe" userId="S::e0036151@u.nus.edu::d27ba6dc-b952-4c17-8f4c-35a5e438dee4" providerId="AD" clId="Web-{E388C564-D66C-409E-A4E7-F66111EDFD99}" dt="2020-11-15T15:37:03.232" v="407"/>
        <pc:sldMkLst>
          <pc:docMk/>
          <pc:sldMk cId="3116342096" sldId="385"/>
        </pc:sldMkLst>
        <pc:picChg chg="add mod">
          <ac:chgData name="Li Jingzhe" userId="S::e0036151@u.nus.edu::d27ba6dc-b952-4c17-8f4c-35a5e438dee4" providerId="AD" clId="Web-{E388C564-D66C-409E-A4E7-F66111EDFD99}" dt="2020-11-15T15:35:25.154" v="385" actId="14100"/>
          <ac:picMkLst>
            <pc:docMk/>
            <pc:sldMk cId="3116342096" sldId="385"/>
            <ac:picMk id="2" creationId="{256DB976-D40B-4520-BD18-0DACDDC27E61}"/>
          </ac:picMkLst>
        </pc:picChg>
      </pc:sldChg>
      <pc:sldChg chg="addSp modSp add replId">
        <pc:chgData name="Li Jingzhe" userId="S::e0036151@u.nus.edu::d27ba6dc-b952-4c17-8f4c-35a5e438dee4" providerId="AD" clId="Web-{E388C564-D66C-409E-A4E7-F66111EDFD99}" dt="2020-11-15T15:34:52.966" v="378" actId="14100"/>
        <pc:sldMkLst>
          <pc:docMk/>
          <pc:sldMk cId="814809908" sldId="386"/>
        </pc:sldMkLst>
        <pc:picChg chg="add mod">
          <ac:chgData name="Li Jingzhe" userId="S::e0036151@u.nus.edu::d27ba6dc-b952-4c17-8f4c-35a5e438dee4" providerId="AD" clId="Web-{E388C564-D66C-409E-A4E7-F66111EDFD99}" dt="2020-11-15T15:34:52.966" v="378" actId="14100"/>
          <ac:picMkLst>
            <pc:docMk/>
            <pc:sldMk cId="814809908" sldId="386"/>
            <ac:picMk id="2" creationId="{274934A1-E345-49C6-A6B9-6C67D7FDA696}"/>
          </ac:picMkLst>
        </pc:picChg>
      </pc:sldChg>
      <pc:sldChg chg="addSp delSp modSp new mod setBg">
        <pc:chgData name="Li Jingzhe" userId="S::e0036151@u.nus.edu::d27ba6dc-b952-4c17-8f4c-35a5e438dee4" providerId="AD" clId="Web-{E388C564-D66C-409E-A4E7-F66111EDFD99}" dt="2020-11-15T15:36:57.997" v="406" actId="14100"/>
        <pc:sldMkLst>
          <pc:docMk/>
          <pc:sldMk cId="2512893951" sldId="387"/>
        </pc:sldMkLst>
        <pc:spChg chg="add del">
          <ac:chgData name="Li Jingzhe" userId="S::e0036151@u.nus.edu::d27ba6dc-b952-4c17-8f4c-35a5e438dee4" providerId="AD" clId="Web-{E388C564-D66C-409E-A4E7-F66111EDFD99}" dt="2020-11-15T15:36:30.982" v="400"/>
          <ac:spMkLst>
            <pc:docMk/>
            <pc:sldMk cId="2512893951" sldId="387"/>
            <ac:spMk id="7" creationId="{F3060C83-F051-4F0E-ABAD-AA0DFC48B218}"/>
          </ac:spMkLst>
        </pc:spChg>
        <pc:spChg chg="add del">
          <ac:chgData name="Li Jingzhe" userId="S::e0036151@u.nus.edu::d27ba6dc-b952-4c17-8f4c-35a5e438dee4" providerId="AD" clId="Web-{E388C564-D66C-409E-A4E7-F66111EDFD99}" dt="2020-11-15T15:36:30.982" v="400"/>
          <ac:spMkLst>
            <pc:docMk/>
            <pc:sldMk cId="2512893951" sldId="387"/>
            <ac:spMk id="9" creationId="{83C98ABE-055B-441F-B07E-44F97F083C39}"/>
          </ac:spMkLst>
        </pc:spChg>
        <pc:spChg chg="add del">
          <ac:chgData name="Li Jingzhe" userId="S::e0036151@u.nus.edu::d27ba6dc-b952-4c17-8f4c-35a5e438dee4" providerId="AD" clId="Web-{E388C564-D66C-409E-A4E7-F66111EDFD99}" dt="2020-11-15T15:36:30.982" v="400"/>
          <ac:spMkLst>
            <pc:docMk/>
            <pc:sldMk cId="2512893951" sldId="387"/>
            <ac:spMk id="11" creationId="{29FDB030-9B49-4CED-8CCD-4D99382388AC}"/>
          </ac:spMkLst>
        </pc:spChg>
        <pc:spChg chg="add del">
          <ac:chgData name="Li Jingzhe" userId="S::e0036151@u.nus.edu::d27ba6dc-b952-4c17-8f4c-35a5e438dee4" providerId="AD" clId="Web-{E388C564-D66C-409E-A4E7-F66111EDFD99}" dt="2020-11-15T15:36:30.982" v="400"/>
          <ac:spMkLst>
            <pc:docMk/>
            <pc:sldMk cId="2512893951" sldId="387"/>
            <ac:spMk id="13" creationId="{3783CA14-24A1-485C-8B30-D6A5D87987AD}"/>
          </ac:spMkLst>
        </pc:spChg>
        <pc:spChg chg="add del">
          <ac:chgData name="Li Jingzhe" userId="S::e0036151@u.nus.edu::d27ba6dc-b952-4c17-8f4c-35a5e438dee4" providerId="AD" clId="Web-{E388C564-D66C-409E-A4E7-F66111EDFD99}" dt="2020-11-15T15:36:30.982" v="400"/>
          <ac:spMkLst>
            <pc:docMk/>
            <pc:sldMk cId="2512893951" sldId="387"/>
            <ac:spMk id="15" creationId="{9A97C86A-04D6-40F7-AE84-31AB43E6A846}"/>
          </ac:spMkLst>
        </pc:spChg>
        <pc:spChg chg="add del">
          <ac:chgData name="Li Jingzhe" userId="S::e0036151@u.nus.edu::d27ba6dc-b952-4c17-8f4c-35a5e438dee4" providerId="AD" clId="Web-{E388C564-D66C-409E-A4E7-F66111EDFD99}" dt="2020-11-15T15:36:30.982" v="400"/>
          <ac:spMkLst>
            <pc:docMk/>
            <pc:sldMk cId="2512893951" sldId="387"/>
            <ac:spMk id="17" creationId="{FF9F2414-84E8-453E-B1F3-389FDE8192D9}"/>
          </ac:spMkLst>
        </pc:spChg>
        <pc:spChg chg="add del">
          <ac:chgData name="Li Jingzhe" userId="S::e0036151@u.nus.edu::d27ba6dc-b952-4c17-8f4c-35a5e438dee4" providerId="AD" clId="Web-{E388C564-D66C-409E-A4E7-F66111EDFD99}" dt="2020-11-15T15:36:30.982" v="400"/>
          <ac:spMkLst>
            <pc:docMk/>
            <pc:sldMk cId="2512893951" sldId="387"/>
            <ac:spMk id="19" creationId="{3ECA69A1-7536-43AC-85EF-C7106179F5ED}"/>
          </ac:spMkLst>
        </pc:spChg>
        <pc:spChg chg="add">
          <ac:chgData name="Li Jingzhe" userId="S::e0036151@u.nus.edu::d27ba6dc-b952-4c17-8f4c-35a5e438dee4" providerId="AD" clId="Web-{E388C564-D66C-409E-A4E7-F66111EDFD99}" dt="2020-11-15T15:36:30.982" v="400"/>
          <ac:spMkLst>
            <pc:docMk/>
            <pc:sldMk cId="2512893951" sldId="387"/>
            <ac:spMk id="24" creationId="{A9F529C3-C941-49FD-8C67-82F134F64BDB}"/>
          </ac:spMkLst>
        </pc:spChg>
        <pc:spChg chg="add">
          <ac:chgData name="Li Jingzhe" userId="S::e0036151@u.nus.edu::d27ba6dc-b952-4c17-8f4c-35a5e438dee4" providerId="AD" clId="Web-{E388C564-D66C-409E-A4E7-F66111EDFD99}" dt="2020-11-15T15:36:30.982" v="400"/>
          <ac:spMkLst>
            <pc:docMk/>
            <pc:sldMk cId="2512893951" sldId="387"/>
            <ac:spMk id="26" creationId="{20586029-32A0-47E5-9AEC-AE3ABA6B94D0}"/>
          </ac:spMkLst>
        </pc:spChg>
        <pc:picChg chg="add mod">
          <ac:chgData name="Li Jingzhe" userId="S::e0036151@u.nus.edu::d27ba6dc-b952-4c17-8f4c-35a5e438dee4" providerId="AD" clId="Web-{E388C564-D66C-409E-A4E7-F66111EDFD99}" dt="2020-11-15T15:36:57.997" v="406" actId="14100"/>
          <ac:picMkLst>
            <pc:docMk/>
            <pc:sldMk cId="2512893951" sldId="387"/>
            <ac:picMk id="2" creationId="{470A901D-CBCA-436F-BF19-3E37B2E00BF5}"/>
          </ac:picMkLst>
        </pc:picChg>
        <pc:picChg chg="add mod">
          <ac:chgData name="Li Jingzhe" userId="S::e0036151@u.nus.edu::d27ba6dc-b952-4c17-8f4c-35a5e438dee4" providerId="AD" clId="Web-{E388C564-D66C-409E-A4E7-F66111EDFD99}" dt="2020-11-15T15:36:54.138" v="405" actId="1076"/>
          <ac:picMkLst>
            <pc:docMk/>
            <pc:sldMk cId="2512893951" sldId="387"/>
            <ac:picMk id="3" creationId="{31DD642D-026B-43A4-8911-64BC826A9B61}"/>
          </ac:picMkLst>
        </pc:picChg>
        <pc:cxnChg chg="add">
          <ac:chgData name="Li Jingzhe" userId="S::e0036151@u.nus.edu::d27ba6dc-b952-4c17-8f4c-35a5e438dee4" providerId="AD" clId="Web-{E388C564-D66C-409E-A4E7-F66111EDFD99}" dt="2020-11-15T15:36:30.982" v="400"/>
          <ac:cxnSpMkLst>
            <pc:docMk/>
            <pc:sldMk cId="2512893951" sldId="387"/>
            <ac:cxnSpMk id="28" creationId="{8C730EAB-A532-4295-A302-FB4B90DB9F5E}"/>
          </ac:cxnSpMkLst>
        </pc:cxnChg>
      </pc:sldChg>
      <pc:sldChg chg="addSp delSp modSp add del replId">
        <pc:chgData name="Li Jingzhe" userId="S::e0036151@u.nus.edu::d27ba6dc-b952-4c17-8f4c-35a5e438dee4" providerId="AD" clId="Web-{E388C564-D66C-409E-A4E7-F66111EDFD99}" dt="2020-11-15T15:35:52.435" v="390"/>
        <pc:sldMkLst>
          <pc:docMk/>
          <pc:sldMk cId="2923251554" sldId="387"/>
        </pc:sldMkLst>
        <pc:picChg chg="del">
          <ac:chgData name="Li Jingzhe" userId="S::e0036151@u.nus.edu::d27ba6dc-b952-4c17-8f4c-35a5e438dee4" providerId="AD" clId="Web-{E388C564-D66C-409E-A4E7-F66111EDFD99}" dt="2020-11-15T15:35:47.591" v="387"/>
          <ac:picMkLst>
            <pc:docMk/>
            <pc:sldMk cId="2923251554" sldId="387"/>
            <ac:picMk id="2" creationId="{256DB976-D40B-4520-BD18-0DACDDC27E61}"/>
          </ac:picMkLst>
        </pc:picChg>
        <pc:picChg chg="add mod">
          <ac:chgData name="Li Jingzhe" userId="S::e0036151@u.nus.edu::d27ba6dc-b952-4c17-8f4c-35a5e438dee4" providerId="AD" clId="Web-{E388C564-D66C-409E-A4E7-F66111EDFD99}" dt="2020-11-15T15:35:50.732" v="389" actId="1076"/>
          <ac:picMkLst>
            <pc:docMk/>
            <pc:sldMk cId="2923251554" sldId="387"/>
            <ac:picMk id="3" creationId="{6A77C7B7-756C-4B17-B5FA-D788402C8565}"/>
          </ac:picMkLst>
        </pc:picChg>
      </pc:sldChg>
      <pc:sldChg chg="addSp delSp modSp new mod setBg">
        <pc:chgData name="Li Jingzhe" userId="S::e0036151@u.nus.edu::d27ba6dc-b952-4c17-8f4c-35a5e438dee4" providerId="AD" clId="Web-{E388C564-D66C-409E-A4E7-F66111EDFD99}" dt="2020-11-15T15:38:12.169" v="420" actId="14100"/>
        <pc:sldMkLst>
          <pc:docMk/>
          <pc:sldMk cId="4046058205" sldId="388"/>
        </pc:sldMkLst>
        <pc:spChg chg="add">
          <ac:chgData name="Li Jingzhe" userId="S::e0036151@u.nus.edu::d27ba6dc-b952-4c17-8f4c-35a5e438dee4" providerId="AD" clId="Web-{E388C564-D66C-409E-A4E7-F66111EDFD99}" dt="2020-11-15T15:37:58.247" v="416"/>
          <ac:spMkLst>
            <pc:docMk/>
            <pc:sldMk cId="4046058205" sldId="388"/>
            <ac:spMk id="5" creationId="{A9F529C3-C941-49FD-8C67-82F134F64BDB}"/>
          </ac:spMkLst>
        </pc:spChg>
        <pc:spChg chg="add">
          <ac:chgData name="Li Jingzhe" userId="S::e0036151@u.nus.edu::d27ba6dc-b952-4c17-8f4c-35a5e438dee4" providerId="AD" clId="Web-{E388C564-D66C-409E-A4E7-F66111EDFD99}" dt="2020-11-15T15:37:58.247" v="416"/>
          <ac:spMkLst>
            <pc:docMk/>
            <pc:sldMk cId="4046058205" sldId="388"/>
            <ac:spMk id="6" creationId="{20586029-32A0-47E5-9AEC-AE3ABA6B94D0}"/>
          </ac:spMkLst>
        </pc:spChg>
        <pc:spChg chg="add del">
          <ac:chgData name="Li Jingzhe" userId="S::e0036151@u.nus.edu::d27ba6dc-b952-4c17-8f4c-35a5e438dee4" providerId="AD" clId="Web-{E388C564-D66C-409E-A4E7-F66111EDFD99}" dt="2020-11-15T15:37:58.232" v="415"/>
          <ac:spMkLst>
            <pc:docMk/>
            <pc:sldMk cId="4046058205" sldId="388"/>
            <ac:spMk id="8" creationId="{664E23E2-7440-4E36-A67B-0F88C5F7E185}"/>
          </ac:spMkLst>
        </pc:spChg>
        <pc:spChg chg="add del">
          <ac:chgData name="Li Jingzhe" userId="S::e0036151@u.nus.edu::d27ba6dc-b952-4c17-8f4c-35a5e438dee4" providerId="AD" clId="Web-{E388C564-D66C-409E-A4E7-F66111EDFD99}" dt="2020-11-15T15:37:58.232" v="415"/>
          <ac:spMkLst>
            <pc:docMk/>
            <pc:sldMk cId="4046058205" sldId="388"/>
            <ac:spMk id="10" creationId="{B06949AE-010D-4C18-8AED-7872085ADD57}"/>
          </ac:spMkLst>
        </pc:spChg>
        <pc:spChg chg="add del">
          <ac:chgData name="Li Jingzhe" userId="S::e0036151@u.nus.edu::d27ba6dc-b952-4c17-8f4c-35a5e438dee4" providerId="AD" clId="Web-{E388C564-D66C-409E-A4E7-F66111EDFD99}" dt="2020-11-15T15:37:58.232" v="415"/>
          <ac:spMkLst>
            <pc:docMk/>
            <pc:sldMk cId="4046058205" sldId="388"/>
            <ac:spMk id="12" creationId="{FE54AADB-50C7-4293-94C0-27361A32B8CF}"/>
          </ac:spMkLst>
        </pc:spChg>
        <pc:picChg chg="add mod ord">
          <ac:chgData name="Li Jingzhe" userId="S::e0036151@u.nus.edu::d27ba6dc-b952-4c17-8f4c-35a5e438dee4" providerId="AD" clId="Web-{E388C564-D66C-409E-A4E7-F66111EDFD99}" dt="2020-11-15T15:38:12.169" v="420" actId="14100"/>
          <ac:picMkLst>
            <pc:docMk/>
            <pc:sldMk cId="4046058205" sldId="388"/>
            <ac:picMk id="2" creationId="{27559F50-FB08-43EC-9CE0-31F0F787355D}"/>
          </ac:picMkLst>
        </pc:picChg>
        <pc:picChg chg="add mod">
          <ac:chgData name="Li Jingzhe" userId="S::e0036151@u.nus.edu::d27ba6dc-b952-4c17-8f4c-35a5e438dee4" providerId="AD" clId="Web-{E388C564-D66C-409E-A4E7-F66111EDFD99}" dt="2020-11-15T15:38:07.201" v="418" actId="14100"/>
          <ac:picMkLst>
            <pc:docMk/>
            <pc:sldMk cId="4046058205" sldId="388"/>
            <ac:picMk id="3" creationId="{7981CCA7-72DC-4134-B997-D1934B7AD234}"/>
          </ac:picMkLst>
        </pc:picChg>
        <pc:cxnChg chg="add">
          <ac:chgData name="Li Jingzhe" userId="S::e0036151@u.nus.edu::d27ba6dc-b952-4c17-8f4c-35a5e438dee4" providerId="AD" clId="Web-{E388C564-D66C-409E-A4E7-F66111EDFD99}" dt="2020-11-15T15:37:58.247" v="416"/>
          <ac:cxnSpMkLst>
            <pc:docMk/>
            <pc:sldMk cId="4046058205" sldId="388"/>
            <ac:cxnSpMk id="7" creationId="{8C730EAB-A532-4295-A302-FB4B90DB9F5E}"/>
          </ac:cxnSpMkLst>
        </pc:cxnChg>
      </pc:sldChg>
      <pc:sldChg chg="addSp modSp new mod setBg">
        <pc:chgData name="Li Jingzhe" userId="S::e0036151@u.nus.edu::d27ba6dc-b952-4c17-8f4c-35a5e438dee4" providerId="AD" clId="Web-{E388C564-D66C-409E-A4E7-F66111EDFD99}" dt="2020-11-15T15:40:36.247" v="441" actId="1076"/>
        <pc:sldMkLst>
          <pc:docMk/>
          <pc:sldMk cId="1925342882" sldId="389"/>
        </pc:sldMkLst>
        <pc:picChg chg="add mod ord">
          <ac:chgData name="Li Jingzhe" userId="S::e0036151@u.nus.edu::d27ba6dc-b952-4c17-8f4c-35a5e438dee4" providerId="AD" clId="Web-{E388C564-D66C-409E-A4E7-F66111EDFD99}" dt="2020-11-15T15:40:11.544" v="436" actId="1076"/>
          <ac:picMkLst>
            <pc:docMk/>
            <pc:sldMk cId="1925342882" sldId="389"/>
            <ac:picMk id="2" creationId="{8E9D8452-A934-48BD-B090-DF46F84EAB0A}"/>
          </ac:picMkLst>
        </pc:picChg>
        <pc:picChg chg="add mod ord">
          <ac:chgData name="Li Jingzhe" userId="S::e0036151@u.nus.edu::d27ba6dc-b952-4c17-8f4c-35a5e438dee4" providerId="AD" clId="Web-{E388C564-D66C-409E-A4E7-F66111EDFD99}" dt="2020-11-15T15:40:36.247" v="441" actId="1076"/>
          <ac:picMkLst>
            <pc:docMk/>
            <pc:sldMk cId="1925342882" sldId="389"/>
            <ac:picMk id="3" creationId="{24AD031E-43CC-4756-A8DA-A95DBE28D74C}"/>
          </ac:picMkLst>
        </pc:picChg>
        <pc:picChg chg="add mod">
          <ac:chgData name="Li Jingzhe" userId="S::e0036151@u.nus.edu::d27ba6dc-b952-4c17-8f4c-35a5e438dee4" providerId="AD" clId="Web-{E388C564-D66C-409E-A4E7-F66111EDFD99}" dt="2020-11-15T15:40:25.888" v="437" actId="14100"/>
          <ac:picMkLst>
            <pc:docMk/>
            <pc:sldMk cId="1925342882" sldId="389"/>
            <ac:picMk id="4" creationId="{84735B90-8DAE-4DC4-A702-10576D4B5892}"/>
          </ac:picMkLst>
        </pc:picChg>
        <pc:picChg chg="add mod">
          <ac:chgData name="Li Jingzhe" userId="S::e0036151@u.nus.edu::d27ba6dc-b952-4c17-8f4c-35a5e438dee4" providerId="AD" clId="Web-{E388C564-D66C-409E-A4E7-F66111EDFD99}" dt="2020-11-15T15:40:33.107" v="439" actId="14100"/>
          <ac:picMkLst>
            <pc:docMk/>
            <pc:sldMk cId="1925342882" sldId="389"/>
            <ac:picMk id="5" creationId="{FCA3CEE8-BF2E-45ED-B503-30BD13286ACB}"/>
          </ac:picMkLst>
        </pc:picChg>
        <pc:picChg chg="add mod ord">
          <ac:chgData name="Li Jingzhe" userId="S::e0036151@u.nus.edu::d27ba6dc-b952-4c17-8f4c-35a5e438dee4" providerId="AD" clId="Web-{E388C564-D66C-409E-A4E7-F66111EDFD99}" dt="2020-11-15T15:40:27.904" v="438" actId="1076"/>
          <ac:picMkLst>
            <pc:docMk/>
            <pc:sldMk cId="1925342882" sldId="389"/>
            <ac:picMk id="6" creationId="{12C6AEE1-74A9-4580-9272-98520894C1CE}"/>
          </ac:picMkLst>
        </pc:picChg>
      </pc:sldChg>
    </pc:docChg>
  </pc:docChgLst>
  <pc:docChgLst>
    <pc:chgData name="Li Jingzhe" userId="S::e0036151@u.nus.edu::d27ba6dc-b952-4c17-8f4c-35a5e438dee4" providerId="AD" clId="Web-{4D29633F-6C9C-4DD3-B051-52F54673A855}"/>
    <pc:docChg chg="modSld">
      <pc:chgData name="Li Jingzhe" userId="S::e0036151@u.nus.edu::d27ba6dc-b952-4c17-8f4c-35a5e438dee4" providerId="AD" clId="Web-{4D29633F-6C9C-4DD3-B051-52F54673A855}" dt="2020-11-16T10:14:09.141" v="952"/>
      <pc:docMkLst>
        <pc:docMk/>
      </pc:docMkLst>
      <pc:sldChg chg="modSp">
        <pc:chgData name="Li Jingzhe" userId="S::e0036151@u.nus.edu::d27ba6dc-b952-4c17-8f4c-35a5e438dee4" providerId="AD" clId="Web-{4D29633F-6C9C-4DD3-B051-52F54673A855}" dt="2020-11-16T09:58:24.449" v="5" actId="20577"/>
        <pc:sldMkLst>
          <pc:docMk/>
          <pc:sldMk cId="2275447939" sldId="361"/>
        </pc:sldMkLst>
        <pc:spChg chg="mod">
          <ac:chgData name="Li Jingzhe" userId="S::e0036151@u.nus.edu::d27ba6dc-b952-4c17-8f4c-35a5e438dee4" providerId="AD" clId="Web-{4D29633F-6C9C-4DD3-B051-52F54673A855}" dt="2020-11-16T09:58:24.449" v="5" actId="20577"/>
          <ac:spMkLst>
            <pc:docMk/>
            <pc:sldMk cId="2275447939" sldId="361"/>
            <ac:spMk id="10" creationId="{2ECB3364-9C6B-EA4A-B0D9-7871CB831EBE}"/>
          </ac:spMkLst>
        </pc:spChg>
      </pc:sldChg>
      <pc:sldChg chg="addSp delSp modSp">
        <pc:chgData name="Li Jingzhe" userId="S::e0036151@u.nus.edu::d27ba6dc-b952-4c17-8f4c-35a5e438dee4" providerId="AD" clId="Web-{4D29633F-6C9C-4DD3-B051-52F54673A855}" dt="2020-11-16T10:06:31.623" v="404" actId="14100"/>
        <pc:sldMkLst>
          <pc:docMk/>
          <pc:sldMk cId="1130095615" sldId="366"/>
        </pc:sldMkLst>
        <pc:spChg chg="add del mod">
          <ac:chgData name="Li Jingzhe" userId="S::e0036151@u.nus.edu::d27ba6dc-b952-4c17-8f4c-35a5e438dee4" providerId="AD" clId="Web-{4D29633F-6C9C-4DD3-B051-52F54673A855}" dt="2020-11-16T09:59:01.964" v="13"/>
          <ac:spMkLst>
            <pc:docMk/>
            <pc:sldMk cId="1130095615" sldId="366"/>
            <ac:spMk id="3" creationId="{9175BD4F-7EFE-444E-BCB8-236500D7ADB6}"/>
          </ac:spMkLst>
        </pc:spChg>
        <pc:spChg chg="add mod">
          <ac:chgData name="Li Jingzhe" userId="S::e0036151@u.nus.edu::d27ba6dc-b952-4c17-8f4c-35a5e438dee4" providerId="AD" clId="Web-{4D29633F-6C9C-4DD3-B051-52F54673A855}" dt="2020-11-16T10:06:31.623" v="404" actId="14100"/>
          <ac:spMkLst>
            <pc:docMk/>
            <pc:sldMk cId="1130095615" sldId="366"/>
            <ac:spMk id="6" creationId="{FF18F2CC-2DCE-4039-8FEC-7322CB2EE154}"/>
          </ac:spMkLst>
        </pc:spChg>
        <pc:spChg chg="del mod">
          <ac:chgData name="Li Jingzhe" userId="S::e0036151@u.nus.edu::d27ba6dc-b952-4c17-8f4c-35a5e438dee4" providerId="AD" clId="Web-{4D29633F-6C9C-4DD3-B051-52F54673A855}" dt="2020-11-16T10:04:14.825" v="142"/>
          <ac:spMkLst>
            <pc:docMk/>
            <pc:sldMk cId="1130095615" sldId="366"/>
            <ac:spMk id="12" creationId="{C8C653CF-9531-D24F-98E3-B26F0A3431D4}"/>
          </ac:spMkLst>
        </pc:spChg>
        <pc:spChg chg="mod">
          <ac:chgData name="Li Jingzhe" userId="S::e0036151@u.nus.edu::d27ba6dc-b952-4c17-8f4c-35a5e438dee4" providerId="AD" clId="Web-{4D29633F-6C9C-4DD3-B051-52F54673A855}" dt="2020-11-16T09:57:38.839" v="1" actId="20577"/>
          <ac:spMkLst>
            <pc:docMk/>
            <pc:sldMk cId="1130095615" sldId="366"/>
            <ac:spMk id="13" creationId="{F8CCA255-11C4-D041-91AE-A74BB34DAA6E}"/>
          </ac:spMkLst>
        </pc:spChg>
      </pc:sldChg>
      <pc:sldChg chg="delSp">
        <pc:chgData name="Li Jingzhe" userId="S::e0036151@u.nus.edu::d27ba6dc-b952-4c17-8f4c-35a5e438dee4" providerId="AD" clId="Web-{4D29633F-6C9C-4DD3-B051-52F54673A855}" dt="2020-11-16T09:58:55.527" v="12"/>
        <pc:sldMkLst>
          <pc:docMk/>
          <pc:sldMk cId="3532800994" sldId="367"/>
        </pc:sldMkLst>
        <pc:spChg chg="del">
          <ac:chgData name="Li Jingzhe" userId="S::e0036151@u.nus.edu::d27ba6dc-b952-4c17-8f4c-35a5e438dee4" providerId="AD" clId="Web-{4D29633F-6C9C-4DD3-B051-52F54673A855}" dt="2020-11-16T09:58:55.527" v="12"/>
          <ac:spMkLst>
            <pc:docMk/>
            <pc:sldMk cId="3532800994" sldId="367"/>
            <ac:spMk id="7" creationId="{AD102CC6-E644-B84E-86F3-105F97F326D4}"/>
          </ac:spMkLst>
        </pc:spChg>
      </pc:sldChg>
      <pc:sldChg chg="addSp delSp modSp modNotes">
        <pc:chgData name="Li Jingzhe" userId="S::e0036151@u.nus.edu::d27ba6dc-b952-4c17-8f4c-35a5e438dee4" providerId="AD" clId="Web-{4D29633F-6C9C-4DD3-B051-52F54673A855}" dt="2020-11-16T10:12:38.031" v="773" actId="1076"/>
        <pc:sldMkLst>
          <pc:docMk/>
          <pc:sldMk cId="2486802954" sldId="384"/>
        </pc:sldMkLst>
        <pc:spChg chg="add mod">
          <ac:chgData name="Li Jingzhe" userId="S::e0036151@u.nus.edu::d27ba6dc-b952-4c17-8f4c-35a5e438dee4" providerId="AD" clId="Web-{4D29633F-6C9C-4DD3-B051-52F54673A855}" dt="2020-11-16T10:12:33.937" v="771" actId="20577"/>
          <ac:spMkLst>
            <pc:docMk/>
            <pc:sldMk cId="2486802954" sldId="384"/>
            <ac:spMk id="3" creationId="{D13BE537-7AD0-4D6B-AB39-67B089DFC317}"/>
          </ac:spMkLst>
        </pc:spChg>
        <pc:spChg chg="del">
          <ac:chgData name="Li Jingzhe" userId="S::e0036151@u.nus.edu::d27ba6dc-b952-4c17-8f4c-35a5e438dee4" providerId="AD" clId="Web-{4D29633F-6C9C-4DD3-B051-52F54673A855}" dt="2020-11-16T10:06:43.623" v="405"/>
          <ac:spMkLst>
            <pc:docMk/>
            <pc:sldMk cId="2486802954" sldId="384"/>
            <ac:spMk id="12" creationId="{C8C653CF-9531-D24F-98E3-B26F0A3431D4}"/>
          </ac:spMkLst>
        </pc:spChg>
        <pc:spChg chg="del">
          <ac:chgData name="Li Jingzhe" userId="S::e0036151@u.nus.edu::d27ba6dc-b952-4c17-8f4c-35a5e438dee4" providerId="AD" clId="Web-{4D29633F-6C9C-4DD3-B051-52F54673A855}" dt="2020-11-16T10:06:45.264" v="406"/>
          <ac:spMkLst>
            <pc:docMk/>
            <pc:sldMk cId="2486802954" sldId="384"/>
            <ac:spMk id="13" creationId="{F8CCA255-11C4-D041-91AE-A74BB34DAA6E}"/>
          </ac:spMkLst>
        </pc:spChg>
        <pc:spChg chg="mod">
          <ac:chgData name="Li Jingzhe" userId="S::e0036151@u.nus.edu::d27ba6dc-b952-4c17-8f4c-35a5e438dee4" providerId="AD" clId="Web-{4D29633F-6C9C-4DD3-B051-52F54673A855}" dt="2020-11-16T10:12:38.031" v="773" actId="1076"/>
          <ac:spMkLst>
            <pc:docMk/>
            <pc:sldMk cId="2486802954" sldId="384"/>
            <ac:spMk id="14" creationId="{7D3BD12F-2115-5A41-929E-2FFAA427C294}"/>
          </ac:spMkLst>
        </pc:spChg>
      </pc:sldChg>
      <pc:sldChg chg="addSp delSp modSp modNotes">
        <pc:chgData name="Li Jingzhe" userId="S::e0036151@u.nus.edu::d27ba6dc-b952-4c17-8f4c-35a5e438dee4" providerId="AD" clId="Web-{4D29633F-6C9C-4DD3-B051-52F54673A855}" dt="2020-11-16T10:14:09.141" v="952"/>
        <pc:sldMkLst>
          <pc:docMk/>
          <pc:sldMk cId="814809908" sldId="386"/>
        </pc:sldMkLst>
        <pc:spChg chg="add mod">
          <ac:chgData name="Li Jingzhe" userId="S::e0036151@u.nus.edu::d27ba6dc-b952-4c17-8f4c-35a5e438dee4" providerId="AD" clId="Web-{4D29633F-6C9C-4DD3-B051-52F54673A855}" dt="2020-11-16T10:14:09.141" v="952"/>
          <ac:spMkLst>
            <pc:docMk/>
            <pc:sldMk cId="814809908" sldId="386"/>
            <ac:spMk id="3" creationId="{EBAB0A97-C327-4788-9429-982CBB81B142}"/>
          </ac:spMkLst>
        </pc:spChg>
        <pc:spChg chg="del mod">
          <ac:chgData name="Li Jingzhe" userId="S::e0036151@u.nus.edu::d27ba6dc-b952-4c17-8f4c-35a5e438dee4" providerId="AD" clId="Web-{4D29633F-6C9C-4DD3-B051-52F54673A855}" dt="2020-11-16T10:13:00.234" v="779"/>
          <ac:spMkLst>
            <pc:docMk/>
            <pc:sldMk cId="814809908" sldId="386"/>
            <ac:spMk id="12" creationId="{C8C653CF-9531-D24F-98E3-B26F0A3431D4}"/>
          </ac:spMkLst>
        </pc:spChg>
        <pc:spChg chg="del">
          <ac:chgData name="Li Jingzhe" userId="S::e0036151@u.nus.edu::d27ba6dc-b952-4c17-8f4c-35a5e438dee4" providerId="AD" clId="Web-{4D29633F-6C9C-4DD3-B051-52F54673A855}" dt="2020-11-16T10:12:55.078" v="774"/>
          <ac:spMkLst>
            <pc:docMk/>
            <pc:sldMk cId="814809908" sldId="386"/>
            <ac:spMk id="13" creationId="{F8CCA255-11C4-D041-91AE-A74BB34DAA6E}"/>
          </ac:spMkLst>
        </pc:spChg>
      </pc:sldChg>
      <pc:sldChg chg="modNotes">
        <pc:chgData name="Li Jingzhe" userId="S::e0036151@u.nus.edu::d27ba6dc-b952-4c17-8f4c-35a5e438dee4" providerId="AD" clId="Web-{4D29633F-6C9C-4DD3-B051-52F54673A855}" dt="2020-11-16T10:00:58.481" v="40"/>
        <pc:sldMkLst>
          <pc:docMk/>
          <pc:sldMk cId="2512893951" sldId="387"/>
        </pc:sldMkLst>
      </pc:sldChg>
      <pc:sldChg chg="modNotes">
        <pc:chgData name="Li Jingzhe" userId="S::e0036151@u.nus.edu::d27ba6dc-b952-4c17-8f4c-35a5e438dee4" providerId="AD" clId="Web-{4D29633F-6C9C-4DD3-B051-52F54673A855}" dt="2020-11-16T10:00:42.277" v="35"/>
        <pc:sldMkLst>
          <pc:docMk/>
          <pc:sldMk cId="4046058205" sldId="388"/>
        </pc:sldMkLst>
      </pc:sldChg>
      <pc:sldChg chg="modNotes">
        <pc:chgData name="Li Jingzhe" userId="S::e0036151@u.nus.edu::d27ba6dc-b952-4c17-8f4c-35a5e438dee4" providerId="AD" clId="Web-{4D29633F-6C9C-4DD3-B051-52F54673A855}" dt="2020-11-16T10:01:51.809" v="55"/>
        <pc:sldMkLst>
          <pc:docMk/>
          <pc:sldMk cId="1925342882" sldId="389"/>
        </pc:sldMkLst>
      </pc:sldChg>
      <pc:sldChg chg="modSp">
        <pc:chgData name="Li Jingzhe" userId="S::e0036151@u.nus.edu::d27ba6dc-b952-4c17-8f4c-35a5e438dee4" providerId="AD" clId="Web-{4D29633F-6C9C-4DD3-B051-52F54673A855}" dt="2020-11-16T09:58:43.808" v="10" actId="20577"/>
        <pc:sldMkLst>
          <pc:docMk/>
          <pc:sldMk cId="1327749354" sldId="390"/>
        </pc:sldMkLst>
        <pc:spChg chg="mod">
          <ac:chgData name="Li Jingzhe" userId="S::e0036151@u.nus.edu::d27ba6dc-b952-4c17-8f4c-35a5e438dee4" providerId="AD" clId="Web-{4D29633F-6C9C-4DD3-B051-52F54673A855}" dt="2020-11-16T09:58:43.808" v="10" actId="20577"/>
          <ac:spMkLst>
            <pc:docMk/>
            <pc:sldMk cId="1327749354" sldId="390"/>
            <ac:spMk id="15" creationId="{5D0E2F1A-B90C-5844-899A-D29F6E605F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2020/11/17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2020/11/17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i="1"/>
              <a:t>We could see the distribution of the variables from this graph. Some variables are heavily skewed. For instance,most of the values fall close to zero for the attribute instrumentalness, which lead to the heavily right-skewed distribution. </a:t>
            </a:r>
            <a:br>
              <a:rPr lang="zh-CN" i="1"/>
            </a:br>
            <a:r>
              <a:rPr lang="zh-CN" i="1"/>
              <a:t>#The attributes are also of different scale and thus certain normalization has to be done at the later part.</a:t>
            </a:r>
            <a:endParaRPr lang="en-US" altLang="zh-CN"/>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3680814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ea typeface="DengXian"/>
              </a:rPr>
              <a:t>We could see strong correlation between some attributes. For example, loudness is highly positively correlated with </a:t>
            </a:r>
            <a:r>
              <a:rPr lang="en-US" altLang="zh-CN">
                <a:ea typeface="DengXian"/>
              </a:rPr>
              <a:t>danceability</a:t>
            </a:r>
            <a:r>
              <a:rPr lang="zh-CN" altLang="en-US">
                <a:ea typeface="DengXian"/>
              </a:rPr>
              <a:t> </a:t>
            </a:r>
            <a:r>
              <a:rPr lang="en-US" altLang="zh-CN">
                <a:ea typeface="DengXian"/>
              </a:rPr>
              <a:t>and</a:t>
            </a:r>
            <a:r>
              <a:rPr lang="zh-CN" altLang="en-US">
                <a:ea typeface="DengXian"/>
              </a:rPr>
              <a:t> </a:t>
            </a:r>
            <a:r>
              <a:rPr lang="en-US" altLang="zh-CN">
                <a:ea typeface="DengXian"/>
              </a:rPr>
              <a:t>valence,</a:t>
            </a:r>
            <a:r>
              <a:rPr lang="zh-CN" altLang="en-US">
                <a:ea typeface="DengXian"/>
              </a:rPr>
              <a:t> </a:t>
            </a:r>
            <a:r>
              <a:rPr lang="en-US" altLang="zh-CN">
                <a:ea typeface="DengXian"/>
              </a:rPr>
              <a:t>so</a:t>
            </a:r>
            <a:r>
              <a:rPr lang="zh-CN" altLang="en-US">
                <a:ea typeface="DengXian"/>
              </a:rPr>
              <a:t> </a:t>
            </a:r>
            <a:r>
              <a:rPr lang="en-US" altLang="zh-CN">
                <a:ea typeface="DengXian"/>
              </a:rPr>
              <a:t>is</a:t>
            </a:r>
            <a:r>
              <a:rPr lang="zh-CN" altLang="en-US">
                <a:ea typeface="DengXian"/>
              </a:rPr>
              <a:t> </a:t>
            </a:r>
            <a:r>
              <a:rPr lang="en-US" altLang="zh-CN">
                <a:ea typeface="DengXian"/>
              </a:rPr>
              <a:t>valence</a:t>
            </a:r>
            <a:r>
              <a:rPr lang="zh-CN" altLang="en-US">
                <a:ea typeface="DengXian"/>
              </a:rPr>
              <a:t> </a:t>
            </a:r>
            <a:r>
              <a:rPr lang="en-US" altLang="zh-CN">
                <a:ea typeface="DengXian"/>
              </a:rPr>
              <a:t>with</a:t>
            </a:r>
            <a:r>
              <a:rPr lang="zh-CN" altLang="en-US">
                <a:ea typeface="DengXian"/>
              </a:rPr>
              <a:t> </a:t>
            </a:r>
            <a:r>
              <a:rPr lang="en-US" altLang="zh-CN" err="1">
                <a:ea typeface="DengXian"/>
              </a:rPr>
              <a:t>speechiness</a:t>
            </a:r>
            <a:r>
              <a:rPr lang="zh-CN" altLang="en-US">
                <a:ea typeface="DengXian"/>
              </a:rPr>
              <a:t> </a:t>
            </a:r>
            <a:r>
              <a:rPr lang="en-US" altLang="zh-CN">
                <a:ea typeface="DengXian"/>
              </a:rPr>
              <a:t>with</a:t>
            </a:r>
            <a:r>
              <a:rPr lang="zh-CN" altLang="en-US">
                <a:ea typeface="DengXian"/>
              </a:rPr>
              <a:t> </a:t>
            </a:r>
            <a:r>
              <a:rPr lang="en-US" altLang="zh-CN">
                <a:ea typeface="DengXian"/>
              </a:rPr>
              <a:t>danceability.</a:t>
            </a:r>
            <a:r>
              <a:rPr lang="zh-CN" altLang="en-US">
                <a:ea typeface="DengXian"/>
              </a:rPr>
              <a:t> </a:t>
            </a:r>
            <a:r>
              <a:rPr lang="zh-CN">
                <a:ea typeface="DengXian"/>
              </a:rPr>
              <a:t>There is a strong correlation between loudness and energy. There is also a strong correlation between instrumentalness and acousticness. </a:t>
            </a:r>
            <a:endParaRPr lang="en-US"/>
          </a:p>
          <a:p>
            <a:r>
              <a:rPr lang="zh-CN">
                <a:ea typeface="DengXian"/>
              </a:rPr>
              <a:t> </a:t>
            </a:r>
          </a:p>
          <a:p>
            <a:r>
              <a:rPr lang="zh-CN"/>
              <a:t>In contrary, there is high negative correlation between energy, loudness and acousticness, so is danceability and instrumentalness, which makes sense as these attributes clearly indicates tracks of complete opposite genre.</a:t>
            </a:r>
          </a:p>
          <a:p>
            <a:r>
              <a:rPr lang="zh-CN">
                <a:ea typeface="DengXian"/>
              </a:rPr>
              <a:t> </a:t>
            </a:r>
          </a:p>
          <a:p>
            <a:r>
              <a:rPr lang="zh-CN"/>
              <a:t>It can also be inferred that there is a positive correlation between popularity and danceability, whereas there is a negative correlation between duration and popularity. These findings require further examination in the later parts.</a:t>
            </a:r>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158350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Audio attributes with significant differences throughout the years are included in the graph. As we can see, tracks have become more danceable in the recent years, so is valence and speechiness, which supports the previous correlation matrix that these highly correlated attributes has increased together.</a:t>
            </a:r>
            <a:endParaRPr lang="en-US" altLang="zh-CN"/>
          </a:p>
          <a:p>
            <a:r>
              <a:rPr lang="zh-CN">
                <a:ea typeface="DengXian"/>
              </a:rPr>
              <a:t> </a:t>
            </a:r>
          </a:p>
          <a:p>
            <a:r>
              <a:rPr lang="zh-CN"/>
              <a:t>Though we couldn't really infer that there is a decrease in the attribute on accousticness and instrumentalness in the recent years, we could see that these two attributes move together with the same pattern in trend.</a:t>
            </a:r>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76343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Tracks with the longest duration are generally less popular, as out of the 20 tracks with longest duration, only 1 track has a popular score over 70. The other songs mostly falls within the popularity range of 50 to 65.</a:t>
            </a:r>
          </a:p>
          <a:p>
            <a:endParaRPr lang="en-US"/>
          </a:p>
          <a:p>
            <a:r>
              <a:rPr lang="en-US"/>
              <a:t>The artists that produced most songs in the recent years is BTS. Out of the top 20 artists that produced most songs, XXXTENTACION has the highest average song popularity, which ranks the artists as the top artist on Spotify in recent years.</a:t>
            </a:r>
            <a:endParaRPr lang="en-US">
              <a:ea typeface="DengXian" panose="020F0502020204030204"/>
            </a:endParaRPr>
          </a:p>
          <a:p>
            <a:r>
              <a:rPr lang="en-US"/>
              <a:t> </a:t>
            </a:r>
            <a:endParaRPr lang="en-GB"/>
          </a:p>
          <a:p>
            <a:r>
              <a:rPr lang="en-US"/>
              <a:t>The songs produced by the top 20 artists are generally popular as well, with only 1 of the artist has an average song popularity less than 60, and 7 of the artists has very high average song popularity exceeding 70.</a:t>
            </a:r>
            <a:endParaRPr lang="en-GB"/>
          </a:p>
          <a:p>
            <a:r>
              <a:rPr lang="en-US"/>
              <a:t> </a:t>
            </a:r>
            <a:endParaRPr lang="en-GB"/>
          </a:p>
          <a:p>
            <a:r>
              <a:rPr lang="en-US"/>
              <a:t>Nearly all of the top 10 artists among the top 20 artists are </a:t>
            </a:r>
            <a:r>
              <a:rPr lang="en-US" err="1"/>
              <a:t>Hiphop</a:t>
            </a:r>
            <a:r>
              <a:rPr lang="en-US"/>
              <a:t> singers or rappers. Thus, at this point, we could predict that probably </a:t>
            </a:r>
            <a:r>
              <a:rPr lang="en-US" err="1"/>
              <a:t>speechiness</a:t>
            </a:r>
            <a:r>
              <a:rPr lang="en-US"/>
              <a:t> will be a high influential factor on popularity.</a:t>
            </a:r>
            <a:endParaRPr lang="en-US">
              <a:ea typeface="DengXian"/>
            </a:endParaRPr>
          </a:p>
          <a:p>
            <a:endParaRPr lang="en-US">
              <a:ea typeface="DengXian"/>
            </a:endParaRPr>
          </a:p>
          <a:p>
            <a:endParaRPr lang="en-US">
              <a:ea typeface="DengXian"/>
            </a:endParaRPr>
          </a:p>
        </p:txBody>
      </p:sp>
      <p:sp>
        <p:nvSpPr>
          <p:cNvPr id="4" name="Slide Number Placeholder 3"/>
          <p:cNvSpPr>
            <a:spLocks noGrp="1"/>
          </p:cNvSpPr>
          <p:nvPr>
            <p:ph type="sldNum" sz="quarter" idx="5"/>
          </p:nvPr>
        </p:nvSpPr>
        <p:spPr/>
        <p:txBody>
          <a:bodyPr/>
          <a:lstStyle/>
          <a:p>
            <a:fld id="{78F70782-008B-5B48-B01C-A994AC4AA046}" type="slidenum">
              <a:rPr kumimoji="1" lang="zh-CN" altLang="en-US" smtClean="0"/>
              <a:t>13</a:t>
            </a:fld>
            <a:endParaRPr kumimoji="1" lang="zh-CN" altLang="en-US"/>
          </a:p>
        </p:txBody>
      </p:sp>
    </p:spTree>
    <p:extLst>
      <p:ext uri="{BB962C8B-B14F-4D97-AF65-F5344CB8AC3E}">
        <p14:creationId xmlns:p14="http://schemas.microsoft.com/office/powerpoint/2010/main" val="2265963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this chart, we can see that the top 5 tracks of each year are from different genres. For instance, the top 5 songs of 2017 consists of love songs, </a:t>
            </a:r>
            <a:r>
              <a:rPr lang="en-US" err="1"/>
              <a:t>hiphop</a:t>
            </a:r>
            <a:r>
              <a:rPr lang="en-US"/>
              <a:t> music, and background music that is without any lyrics. Thus, further examination need to be conducted to understand what is the influential factor for a track to be popular.</a:t>
            </a:r>
          </a:p>
          <a:p>
            <a:r>
              <a:rPr lang="en-US"/>
              <a:t> </a:t>
            </a:r>
            <a:endParaRPr lang="en-GB"/>
          </a:p>
          <a:p>
            <a:r>
              <a:rPr lang="en-US"/>
              <a:t>Most of these songs are from the top 20 artists shown above. Thus, artists' popularity could play a big part in determining the popularity of the track. Thus, we could explore further on the audio attribute of the tracks produced by the top artists.</a:t>
            </a:r>
            <a:endParaRPr lang="en-US">
              <a:ea typeface="DengXian"/>
            </a:endParaRPr>
          </a:p>
          <a:p>
            <a:endParaRPr lang="en-US">
              <a:ea typeface="DengXian"/>
            </a:endParaRPr>
          </a:p>
          <a:p>
            <a:r>
              <a:rPr lang="en-US"/>
              <a:t>The top 5 most popular songs in recent years are "Blinding Lights", "</a:t>
            </a:r>
            <a:r>
              <a:rPr lang="en-US" err="1"/>
              <a:t>ROCKSTAR","death</a:t>
            </a:r>
            <a:r>
              <a:rPr lang="en-US"/>
              <a:t> </a:t>
            </a:r>
            <a:r>
              <a:rPr lang="en-US" err="1"/>
              <a:t>bed","THE</a:t>
            </a:r>
            <a:r>
              <a:rPr lang="en-US"/>
              <a:t> SCOTTS" and "The Box". A commonality is that most of the songs tend to be high on danceability and energy, while </a:t>
            </a:r>
            <a:r>
              <a:rPr lang="en-US" err="1"/>
              <a:t>accousticness</a:t>
            </a:r>
            <a:r>
              <a:rPr lang="en-US"/>
              <a:t> is not a high factor for most of the popular songs.</a:t>
            </a:r>
          </a:p>
        </p:txBody>
      </p:sp>
      <p:sp>
        <p:nvSpPr>
          <p:cNvPr id="4" name="Slide Number Placeholder 3"/>
          <p:cNvSpPr>
            <a:spLocks noGrp="1"/>
          </p:cNvSpPr>
          <p:nvPr>
            <p:ph type="sldNum" sz="quarter" idx="5"/>
          </p:nvPr>
        </p:nvSpPr>
        <p:spPr/>
        <p:txBody>
          <a:bodyPr/>
          <a:lstStyle/>
          <a:p>
            <a:fld id="{78F70782-008B-5B48-B01C-A994AC4AA046}" type="slidenum">
              <a:rPr kumimoji="1" lang="zh-CN" altLang="en-US" smtClean="0"/>
              <a:t>14</a:t>
            </a:fld>
            <a:endParaRPr kumimoji="1" lang="zh-CN" altLang="en-US"/>
          </a:p>
        </p:txBody>
      </p:sp>
    </p:spTree>
    <p:extLst>
      <p:ext uri="{BB962C8B-B14F-4D97-AF65-F5344CB8AC3E}">
        <p14:creationId xmlns:p14="http://schemas.microsoft.com/office/powerpoint/2010/main" val="340225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top 20 artists, we have selected top 5 artists based on the number of songs they produced and the average popularity of their songs. The 5 artists selected are XXXTENTACION, The </a:t>
            </a:r>
            <a:r>
              <a:rPr lang="en-US" err="1"/>
              <a:t>Weeknd</a:t>
            </a:r>
            <a:r>
              <a:rPr lang="en-US"/>
              <a:t>, Travis Scott, Juice WRLD and Taylor Swift. The audio characteristics of each artists' top 5 songs are shown.</a:t>
            </a:r>
          </a:p>
          <a:p>
            <a:r>
              <a:rPr lang="en-US"/>
              <a:t> </a:t>
            </a:r>
            <a:endParaRPr lang="en-GB"/>
          </a:p>
          <a:p>
            <a:r>
              <a:rPr lang="en-US"/>
              <a:t>XXXTENTACION's songs are particular concentrated in the attribute </a:t>
            </a:r>
            <a:r>
              <a:rPr lang="en-US" err="1"/>
              <a:t>acousticness</a:t>
            </a:r>
            <a:r>
              <a:rPr lang="en-US"/>
              <a:t>, energy and danceability. Liveness is not a high factor for most of his songs.</a:t>
            </a:r>
            <a:endParaRPr lang="en-GB">
              <a:ea typeface="DengXian" panose="020F0502020204030204"/>
            </a:endParaRPr>
          </a:p>
          <a:p>
            <a:endParaRPr lang="en-US">
              <a:ea typeface="DengXian"/>
            </a:endParaRPr>
          </a:p>
          <a:p>
            <a:r>
              <a:rPr lang="en-US"/>
              <a:t>The </a:t>
            </a:r>
            <a:r>
              <a:rPr lang="en-US" err="1"/>
              <a:t>Weeknd's</a:t>
            </a:r>
            <a:r>
              <a:rPr lang="en-US"/>
              <a:t> songs are generally highly danceable and with high energy.</a:t>
            </a:r>
            <a:endParaRPr lang="en-US">
              <a:ea typeface="DengXian"/>
            </a:endParaRPr>
          </a:p>
          <a:p>
            <a:endParaRPr lang="en-US"/>
          </a:p>
          <a:p>
            <a:r>
              <a:rPr lang="en-US"/>
              <a:t>Travis Scott's songs demonstrated a substantial diversity abilities. However, most of his songs tend to be low on </a:t>
            </a:r>
            <a:r>
              <a:rPr lang="en-US" err="1"/>
              <a:t>speechiness</a:t>
            </a:r>
            <a:r>
              <a:rPr lang="en-US"/>
              <a:t> factor.</a:t>
            </a:r>
            <a:endParaRPr lang="en-US">
              <a:ea typeface="DengXian"/>
            </a:endParaRPr>
          </a:p>
          <a:p>
            <a:endParaRPr lang="en-US">
              <a:ea typeface="DengXian"/>
            </a:endParaRPr>
          </a:p>
          <a:p>
            <a:r>
              <a:rPr lang="en-US"/>
              <a:t>Juice WRLD's songs are highly diversified as well, and mostly high on </a:t>
            </a:r>
            <a:r>
              <a:rPr lang="en-US" err="1"/>
              <a:t>speechiness</a:t>
            </a:r>
            <a:r>
              <a:rPr lang="en-US"/>
              <a:t>, energy, danceability.</a:t>
            </a:r>
            <a:endParaRPr lang="en-US">
              <a:ea typeface="DengXian"/>
            </a:endParaRPr>
          </a:p>
          <a:p>
            <a:r>
              <a:rPr lang="en-US"/>
              <a:t> </a:t>
            </a:r>
            <a:endParaRPr lang="en-US">
              <a:ea typeface="DengXian"/>
            </a:endParaRPr>
          </a:p>
          <a:p>
            <a:r>
              <a:rPr lang="en-US"/>
              <a:t>Taylor Swift's songs are generally high in valence, danceability, energy, and relatively high on </a:t>
            </a:r>
            <a:r>
              <a:rPr lang="en-US" err="1"/>
              <a:t>acoustiness</a:t>
            </a:r>
            <a:r>
              <a:rPr lang="en-US"/>
              <a:t>.</a:t>
            </a:r>
            <a:endParaRPr lang="en-US">
              <a:ea typeface="DengXian"/>
            </a:endParaRPr>
          </a:p>
          <a:p>
            <a:r>
              <a:rPr lang="en-US"/>
              <a:t> </a:t>
            </a:r>
            <a:endParaRPr lang="en-US">
              <a:ea typeface="DengXian"/>
            </a:endParaRPr>
          </a:p>
          <a:p>
            <a:r>
              <a:rPr lang="en-US"/>
              <a:t>The songs produced by these artists are generally highly danceable, energetic. Some artists' work display a clear emphasis in certain genre, while for most the artists, the attributes are relatively diverse, and thus further examination through models should be conducted to make further insightful inference.</a:t>
            </a:r>
            <a:endParaRPr lang="en-US">
              <a:ea typeface="DengXian"/>
            </a:endParaRPr>
          </a:p>
        </p:txBody>
      </p:sp>
      <p:sp>
        <p:nvSpPr>
          <p:cNvPr id="4" name="Slide Number Placeholder 3"/>
          <p:cNvSpPr>
            <a:spLocks noGrp="1"/>
          </p:cNvSpPr>
          <p:nvPr>
            <p:ph type="sldNum" sz="quarter" idx="5"/>
          </p:nvPr>
        </p:nvSpPr>
        <p:spPr/>
        <p:txBody>
          <a:bodyPr/>
          <a:lstStyle/>
          <a:p>
            <a:fld id="{78F70782-008B-5B48-B01C-A994AC4AA046}" type="slidenum">
              <a:rPr kumimoji="1" lang="zh-CN" altLang="en-US" smtClean="0"/>
              <a:t>15</a:t>
            </a:fld>
            <a:endParaRPr kumimoji="1" lang="zh-CN" altLang="en-US"/>
          </a:p>
        </p:txBody>
      </p:sp>
    </p:spTree>
    <p:extLst>
      <p:ext uri="{BB962C8B-B14F-4D97-AF65-F5344CB8AC3E}">
        <p14:creationId xmlns:p14="http://schemas.microsoft.com/office/powerpoint/2010/main" val="2484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239779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2146685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extLst>
      <p:ext uri="{BB962C8B-B14F-4D97-AF65-F5344CB8AC3E}">
        <p14:creationId xmlns:p14="http://schemas.microsoft.com/office/powerpoint/2010/main" val="3623035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t>32</a:t>
            </a:fld>
            <a:endParaRPr kumimoji="1" lang="zh-CN" altLang="en-US"/>
          </a:p>
        </p:txBody>
      </p:sp>
    </p:spTree>
    <p:extLst>
      <p:ext uri="{BB962C8B-B14F-4D97-AF65-F5344CB8AC3E}">
        <p14:creationId xmlns:p14="http://schemas.microsoft.com/office/powerpoint/2010/main" val="305051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1654308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a:solidFill>
                  <a:schemeClr val="tx1"/>
                </a:solidFill>
                <a:effectLst/>
                <a:latin typeface="+mn-lt"/>
                <a:ea typeface="+mn-ea"/>
                <a:cs typeface="+mn-cs"/>
              </a:rPr>
              <a:t>Our last model is random forest, which is a way of averaging multiple deep decision trees, trained on different parts of the same training set, with the goal of overcoming over-fitting problem of individual decision tree.</a:t>
            </a:r>
          </a:p>
          <a:p>
            <a:endParaRPr lang="en-US" altLang="zh-CN"/>
          </a:p>
          <a:p>
            <a:r>
              <a:rPr lang="en-GB" altLang="zh-CN" sz="1200" kern="1200">
                <a:solidFill>
                  <a:schemeClr val="tx1"/>
                </a:solidFill>
                <a:effectLst/>
                <a:latin typeface="+mn-lt"/>
                <a:ea typeface="+mn-ea"/>
                <a:cs typeface="+mn-cs"/>
              </a:rPr>
              <a:t>To build this model, we set 500 trees, which is sufficient to stabilise the error rate.</a:t>
            </a:r>
          </a:p>
          <a:p>
            <a:endParaRPr lang="en-GB" altLang="zh-CN" sz="1200" kern="1200">
              <a:solidFill>
                <a:schemeClr val="tx1"/>
              </a:solidFill>
              <a:effectLst/>
              <a:latin typeface="+mn-lt"/>
              <a:ea typeface="+mn-ea"/>
              <a:cs typeface="+mn-cs"/>
            </a:endParaRPr>
          </a:p>
          <a:p>
            <a:r>
              <a:rPr lang="en-GB" altLang="zh-CN" sz="1200" kern="1200">
                <a:solidFill>
                  <a:schemeClr val="tx1"/>
                </a:solidFill>
                <a:effectLst/>
                <a:latin typeface="+mn-lt"/>
                <a:ea typeface="+mn-ea"/>
                <a:cs typeface="+mn-cs"/>
              </a:rPr>
              <a:t>After running our training data, one thing to notice is that the </a:t>
            </a:r>
            <a:r>
              <a:rPr lang="en-GB" altLang="zh-CN" sz="1200" b="1" kern="1200">
                <a:solidFill>
                  <a:schemeClr val="tx1"/>
                </a:solidFill>
                <a:effectLst/>
                <a:latin typeface="+mn-lt"/>
                <a:ea typeface="+mn-ea"/>
                <a:cs typeface="+mn-cs"/>
              </a:rPr>
              <a:t>out of bag (OOB) error rate is nearly 40%. </a:t>
            </a:r>
            <a:endParaRPr lang="en-GB" altLang="zh-CN" sz="1200" kern="1200">
              <a:solidFill>
                <a:schemeClr val="tx1"/>
              </a:solidFill>
              <a:effectLst/>
              <a:latin typeface="+mn-lt"/>
              <a:ea typeface="+mn-ea"/>
              <a:cs typeface="+mn-cs"/>
            </a:endParaRPr>
          </a:p>
          <a:p>
            <a:r>
              <a:rPr lang="en-GB" altLang="zh-CN" sz="1200" kern="1200">
                <a:solidFill>
                  <a:schemeClr val="tx1"/>
                </a:solidFill>
                <a:effectLst/>
                <a:latin typeface="+mn-lt"/>
                <a:ea typeface="+mn-ea"/>
                <a:cs typeface="+mn-cs"/>
              </a:rPr>
              <a:t>Another thing is in the confusion matrix, by comparing two class error rate, it can be seen that this algorithm does a terrible job identifying  which song is popular rather than unpopular. </a:t>
            </a:r>
            <a:br>
              <a:rPr lang="en-GB" altLang="zh-CN" sz="1200" kern="1200">
                <a:solidFill>
                  <a:schemeClr val="tx1"/>
                </a:solidFill>
                <a:effectLst/>
                <a:latin typeface="+mn-lt"/>
                <a:ea typeface="+mn-ea"/>
                <a:cs typeface="+mn-cs"/>
              </a:rPr>
            </a:br>
            <a:endParaRPr lang="en-GB" altLang="zh-CN" sz="1200" kern="1200">
              <a:solidFill>
                <a:schemeClr val="tx1"/>
              </a:solidFill>
              <a:effectLst/>
              <a:latin typeface="+mn-lt"/>
              <a:ea typeface="+mn-ea"/>
              <a:cs typeface="+mn-cs"/>
            </a:endParaRPr>
          </a:p>
          <a:p>
            <a:r>
              <a:rPr lang="en-GB" altLang="zh-CN" sz="1200" kern="1200">
                <a:solidFill>
                  <a:schemeClr val="tx1"/>
                </a:solidFill>
                <a:effectLst/>
                <a:latin typeface="+mn-lt"/>
                <a:ea typeface="+mn-ea"/>
                <a:cs typeface="+mn-cs"/>
              </a:rPr>
              <a:t>To complete this model, then we run our test dataset, the result shows here that the accuracy rate of our model is over 60%, which is higher than the previous two model,  that the reason we choose this model for the further analysis. </a:t>
            </a:r>
          </a:p>
          <a:p>
            <a:endParaRPr lang="en-US" altLang="zh-CN"/>
          </a:p>
        </p:txBody>
      </p:sp>
      <p:sp>
        <p:nvSpPr>
          <p:cNvPr id="4" name="灯片编号占位符 3"/>
          <p:cNvSpPr>
            <a:spLocks noGrp="1"/>
          </p:cNvSpPr>
          <p:nvPr>
            <p:ph type="sldNum" sz="quarter" idx="10"/>
          </p:nvPr>
        </p:nvSpPr>
        <p:spPr/>
        <p:txBody>
          <a:bodyPr/>
          <a:lstStyle/>
          <a:p>
            <a:fld id="{E2E3AE05-7DD1-4AF0-924E-BEEA496F3737}" type="slidenum">
              <a:rPr lang="zh-CN" altLang="en-US" smtClean="0"/>
              <a:t>33</a:t>
            </a:fld>
            <a:endParaRPr lang="zh-CN" altLang="en-US"/>
          </a:p>
        </p:txBody>
      </p:sp>
    </p:spTree>
    <p:extLst>
      <p:ext uri="{BB962C8B-B14F-4D97-AF65-F5344CB8AC3E}">
        <p14:creationId xmlns:p14="http://schemas.microsoft.com/office/powerpoint/2010/main" val="316518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a:solidFill>
                  <a:schemeClr val="tx1"/>
                </a:solidFill>
                <a:effectLst/>
                <a:latin typeface="+mn-lt"/>
                <a:ea typeface="+mn-ea"/>
                <a:cs typeface="+mn-cs"/>
              </a:rPr>
              <a:t>Here we start to find the variable importance of our model. According to the </a:t>
            </a:r>
            <a:r>
              <a:rPr lang="en-GB" altLang="zh-CN" sz="1200" kern="1200" err="1">
                <a:solidFill>
                  <a:schemeClr val="tx1"/>
                </a:solidFill>
                <a:effectLst/>
                <a:latin typeface="+mn-lt"/>
                <a:ea typeface="+mn-ea"/>
                <a:cs typeface="+mn-cs"/>
              </a:rPr>
              <a:t>MeanDecreaseAccuracy</a:t>
            </a:r>
            <a:r>
              <a:rPr lang="en-GB" altLang="zh-CN" sz="1200" kern="1200">
                <a:solidFill>
                  <a:schemeClr val="tx1"/>
                </a:solidFill>
                <a:effectLst/>
                <a:latin typeface="+mn-lt"/>
                <a:ea typeface="+mn-ea"/>
                <a:cs typeface="+mn-cs"/>
              </a:rPr>
              <a:t> plot here, which means How much the model accuracy decreases if we drop that variable, we could conclude that the attributes like danceability, loudness and songs duration are relatively important to determine whether a song would be popular or not.</a:t>
            </a:r>
          </a:p>
          <a:p>
            <a:endParaRPr kumimoji="1"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t>34</a:t>
            </a:fld>
            <a:endParaRPr kumimoji="1" lang="zh-CN" altLang="en-US"/>
          </a:p>
        </p:txBody>
      </p:sp>
    </p:spTree>
    <p:extLst>
      <p:ext uri="{BB962C8B-B14F-4D97-AF65-F5344CB8AC3E}">
        <p14:creationId xmlns:p14="http://schemas.microsoft.com/office/powerpoint/2010/main" val="595152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Calibri"/>
              </a:rPr>
              <a:t>By trying different models, we finally have the highest accuracy model produced by using random forest. We will use it as the final decision-making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cs typeface="Calibri"/>
            </a:endParaRPr>
          </a:p>
          <a:p>
            <a:r>
              <a:rPr lang="en-US" altLang="zh-CN">
                <a:cs typeface="Calibri"/>
              </a:rPr>
              <a:t>We can see from the songs produced in the last five years, the factors related to the popularity of the song are undoubtedly danceability, loudness and </a:t>
            </a:r>
            <a:r>
              <a:rPr lang="en-US" altLang="zh-CN" err="1">
                <a:cs typeface="Calibri"/>
              </a:rPr>
              <a:t>duration_ms</a:t>
            </a:r>
            <a:r>
              <a:rPr lang="en-US" altLang="zh-CN">
                <a:cs typeface="Calibri"/>
              </a:rPr>
              <a:t>.</a:t>
            </a:r>
          </a:p>
          <a:p>
            <a:endParaRPr lang="zh-CN" altLang="zh-CN"/>
          </a:p>
          <a:p>
            <a:r>
              <a:rPr lang="en-US" altLang="zh-CN">
                <a:cs typeface="Calibri"/>
              </a:rPr>
              <a:t>Combining the three models, it is not difficult to see that the higher the danceability of the song, the higher the loudness, while other factors remain unchanged, the song is more likely to be popular. However, when the </a:t>
            </a:r>
            <a:r>
              <a:rPr lang="en-US" altLang="zh-CN" err="1">
                <a:cs typeface="Calibri"/>
              </a:rPr>
              <a:t>duration_ms</a:t>
            </a:r>
            <a:r>
              <a:rPr lang="en-US" altLang="zh-CN">
                <a:cs typeface="Calibri"/>
              </a:rPr>
              <a:t> is higher while other factors remain the same, the song is more likely to be unpopular.</a:t>
            </a:r>
          </a:p>
          <a:p>
            <a:endParaRPr lang="en-US" altLang="zh-CN">
              <a:cs typeface="Calibri"/>
            </a:endParaRPr>
          </a:p>
          <a:p>
            <a:r>
              <a:rPr lang="en-US" altLang="zh-CN">
                <a:cs typeface="Calibri"/>
              </a:rPr>
              <a:t>We can probably describe that in order of a song in recent years to become popular, it should be a song with strong rhythm, loudness, and not too long. The more in line with these characteristics, the more likely the song is a popular song.</a:t>
            </a:r>
          </a:p>
          <a:p>
            <a:endParaRPr lang="zh-CN" altLang="zh-CN"/>
          </a:p>
          <a:p>
            <a:r>
              <a:rPr lang="en-US" altLang="zh-CN">
                <a:cs typeface="Calibri"/>
              </a:rPr>
              <a:t>This is very helpful for Spotify to review new songs in recent years and invest funds in songs that are most likely to become popular.</a:t>
            </a:r>
          </a:p>
          <a:p>
            <a:endParaRPr lang="en-US" altLang="zh-CN">
              <a:cs typeface="Calibri"/>
            </a:endParaRPr>
          </a:p>
          <a:p>
            <a:endParaRPr lang="en-US" altLang="zh-CN">
              <a:cs typeface="Calibri"/>
            </a:endParaRPr>
          </a:p>
          <a:p>
            <a:endParaRPr lang="en-US" altLang="zh-CN">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cs typeface="Calibri"/>
            </a:endParaRPr>
          </a:p>
          <a:p>
            <a:endParaRPr kumimoji="1"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t>35</a:t>
            </a:fld>
            <a:endParaRPr kumimoji="1" lang="zh-CN" altLang="en-US"/>
          </a:p>
        </p:txBody>
      </p:sp>
    </p:spTree>
    <p:extLst>
      <p:ext uri="{BB962C8B-B14F-4D97-AF65-F5344CB8AC3E}">
        <p14:creationId xmlns:p14="http://schemas.microsoft.com/office/powerpoint/2010/main" val="2209990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36</a:t>
            </a:fld>
            <a:endParaRPr lang="zh-CN" altLang="en-US"/>
          </a:p>
        </p:txBody>
      </p:sp>
    </p:spTree>
    <p:extLst>
      <p:ext uri="{BB962C8B-B14F-4D97-AF65-F5344CB8AC3E}">
        <p14:creationId xmlns:p14="http://schemas.microsoft.com/office/powerpoint/2010/main" val="1040514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37</a:t>
            </a:fld>
            <a:endParaRPr lang="zh-CN" altLang="en-US"/>
          </a:p>
        </p:txBody>
      </p:sp>
    </p:spTree>
    <p:extLst>
      <p:ext uri="{BB962C8B-B14F-4D97-AF65-F5344CB8AC3E}">
        <p14:creationId xmlns:p14="http://schemas.microsoft.com/office/powerpoint/2010/main" val="1941805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t>38</a:t>
            </a:fld>
            <a:endParaRPr kumimoji="1" lang="zh-CN" altLang="en-US"/>
          </a:p>
        </p:txBody>
      </p:sp>
    </p:spTree>
    <p:extLst>
      <p:ext uri="{BB962C8B-B14F-4D97-AF65-F5344CB8AC3E}">
        <p14:creationId xmlns:p14="http://schemas.microsoft.com/office/powerpoint/2010/main" val="62669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39</a:t>
            </a:fld>
            <a:endParaRPr lang="zh-CN" altLang="en-US"/>
          </a:p>
        </p:txBody>
      </p:sp>
    </p:spTree>
    <p:extLst>
      <p:ext uri="{BB962C8B-B14F-4D97-AF65-F5344CB8AC3E}">
        <p14:creationId xmlns:p14="http://schemas.microsoft.com/office/powerpoint/2010/main" val="33452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924272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405114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142851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776368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165356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254578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3.png"/><Relationship Id="rId7"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1.png"/><Relationship Id="rId4" Type="http://schemas.openxmlformats.org/officeDocument/2006/relationships/image" Target="../media/image53.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1.png"/><Relationship Id="rId5" Type="http://schemas.openxmlformats.org/officeDocument/2006/relationships/image" Target="../media/image54.png"/><Relationship Id="rId10" Type="http://schemas.openxmlformats.org/officeDocument/2006/relationships/image" Target="../media/image45.png"/><Relationship Id="rId4" Type="http://schemas.openxmlformats.org/officeDocument/2006/relationships/image" Target="../media/image5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9.emf"/><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2">
            <a:extLst>
              <a:ext uri="{FF2B5EF4-FFF2-40B4-BE49-F238E27FC236}">
                <a16:creationId xmlns:a16="http://schemas.microsoft.com/office/drawing/2014/main" id="{8613B680-038B-D641-82D7-23E7D420DC0E}"/>
              </a:ext>
            </a:extLst>
          </p:cNvPr>
          <p:cNvSpPr/>
          <p:nvPr/>
        </p:nvSpPr>
        <p:spPr>
          <a:xfrm>
            <a:off x="1" y="-4141"/>
            <a:ext cx="3859305" cy="2518742"/>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630" h="2783202">
                <a:moveTo>
                  <a:pt x="0" y="2622"/>
                </a:moveTo>
                <a:lnTo>
                  <a:pt x="5573313" y="0"/>
                </a:lnTo>
                <a:cubicBezTo>
                  <a:pt x="5705835" y="892124"/>
                  <a:pt x="5181436" y="2201573"/>
                  <a:pt x="4252767" y="2599480"/>
                </a:cubicBezTo>
                <a:cubicBezTo>
                  <a:pt x="3324098" y="2997387"/>
                  <a:pt x="2094749" y="2665741"/>
                  <a:pt x="1300" y="2387445"/>
                </a:cubicBezTo>
                <a:cubicBezTo>
                  <a:pt x="867" y="1592504"/>
                  <a:pt x="433" y="797563"/>
                  <a:pt x="0" y="2622"/>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F4755763-43B3-AA4F-BD8A-876DBF77954A}"/>
              </a:ext>
            </a:extLst>
          </p:cNvPr>
          <p:cNvSpPr txBox="1"/>
          <p:nvPr/>
        </p:nvSpPr>
        <p:spPr>
          <a:xfrm>
            <a:off x="2165048" y="2721114"/>
            <a:ext cx="8553752" cy="707886"/>
          </a:xfrm>
          <a:prstGeom prst="rect">
            <a:avLst/>
          </a:prstGeom>
          <a:noFill/>
        </p:spPr>
        <p:txBody>
          <a:bodyPr wrap="none" rtlCol="0">
            <a:spAutoFit/>
          </a:bodyPr>
          <a:lstStyle/>
          <a:p>
            <a:r>
              <a:rPr kumimoji="1" lang="en" altLang="zh-CN" sz="4000">
                <a:solidFill>
                  <a:schemeClr val="tx1">
                    <a:lumMod val="75000"/>
                    <a:lumOff val="25000"/>
                  </a:schemeClr>
                </a:solidFill>
                <a:latin typeface="+mj-lt"/>
              </a:rPr>
              <a:t>Spotify Popularity Prediction  </a:t>
            </a:r>
            <a:endParaRPr kumimoji="1" lang="zh-CN" altLang="en-US" sz="4000">
              <a:solidFill>
                <a:schemeClr val="tx1">
                  <a:lumMod val="75000"/>
                  <a:lumOff val="25000"/>
                </a:schemeClr>
              </a:solidFill>
              <a:latin typeface="+mj-lt"/>
            </a:endParaRPr>
          </a:p>
        </p:txBody>
      </p:sp>
      <p:sp>
        <p:nvSpPr>
          <p:cNvPr id="16" name="椭圆 15">
            <a:extLst>
              <a:ext uri="{FF2B5EF4-FFF2-40B4-BE49-F238E27FC236}">
                <a16:creationId xmlns:a16="http://schemas.microsoft.com/office/drawing/2014/main" id="{F0135BBD-A227-EF46-81CD-2689E555C570}"/>
              </a:ext>
            </a:extLst>
          </p:cNvPr>
          <p:cNvSpPr/>
          <p:nvPr/>
        </p:nvSpPr>
        <p:spPr>
          <a:xfrm>
            <a:off x="10718800" y="834411"/>
            <a:ext cx="552859" cy="552859"/>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D234887-6D88-A344-BF99-05211D007756}"/>
              </a:ext>
            </a:extLst>
          </p:cNvPr>
          <p:cNvSpPr/>
          <p:nvPr/>
        </p:nvSpPr>
        <p:spPr>
          <a:xfrm>
            <a:off x="1279595" y="4479130"/>
            <a:ext cx="1300116" cy="1300116"/>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7BEFC003-8AB7-EF4E-A716-82271A334197}"/>
              </a:ext>
            </a:extLst>
          </p:cNvPr>
          <p:cNvSpPr/>
          <p:nvPr/>
        </p:nvSpPr>
        <p:spPr>
          <a:xfrm>
            <a:off x="6604000" y="3657600"/>
            <a:ext cx="5588000" cy="3200400"/>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descr="徽标&#10;&#10;描述已自动生成">
            <a:extLst>
              <a:ext uri="{FF2B5EF4-FFF2-40B4-BE49-F238E27FC236}">
                <a16:creationId xmlns:a16="http://schemas.microsoft.com/office/drawing/2014/main" id="{74F740F7-91EE-314A-8076-B447349F21CA}"/>
              </a:ext>
            </a:extLst>
          </p:cNvPr>
          <p:cNvPicPr>
            <a:picLocks noChangeAspect="1"/>
          </p:cNvPicPr>
          <p:nvPr/>
        </p:nvPicPr>
        <p:blipFill rotWithShape="1">
          <a:blip r:embed="rId3"/>
          <a:srcRect l="9281" t="24344" r="8137" b="24343"/>
          <a:stretch/>
        </p:blipFill>
        <p:spPr>
          <a:xfrm>
            <a:off x="6828528" y="3542160"/>
            <a:ext cx="1393371" cy="487004"/>
          </a:xfrm>
          <a:prstGeom prst="rect">
            <a:avLst/>
          </a:prstGeom>
        </p:spPr>
      </p:pic>
      <p:sp>
        <p:nvSpPr>
          <p:cNvPr id="6" name="文本框 5">
            <a:extLst>
              <a:ext uri="{FF2B5EF4-FFF2-40B4-BE49-F238E27FC236}">
                <a16:creationId xmlns:a16="http://schemas.microsoft.com/office/drawing/2014/main" id="{A84E3CC0-DBFF-DC4F-8824-84846A7E2FB5}"/>
              </a:ext>
            </a:extLst>
          </p:cNvPr>
          <p:cNvSpPr txBox="1"/>
          <p:nvPr/>
        </p:nvSpPr>
        <p:spPr>
          <a:xfrm>
            <a:off x="8236761" y="3429000"/>
            <a:ext cx="2029273" cy="1200329"/>
          </a:xfrm>
          <a:prstGeom prst="rect">
            <a:avLst/>
          </a:prstGeom>
          <a:noFill/>
        </p:spPr>
        <p:txBody>
          <a:bodyPr wrap="none" lIns="91440" tIns="45720" rIns="91440" bIns="45720" rtlCol="0" anchor="t">
            <a:spAutoFit/>
          </a:bodyPr>
          <a:lstStyle/>
          <a:p>
            <a:r>
              <a:rPr kumimoji="1" lang="en-US" altLang="zh-CN" sz="3600">
                <a:solidFill>
                  <a:schemeClr val="bg1">
                    <a:lumMod val="85000"/>
                  </a:schemeClr>
                </a:solidFill>
                <a:latin typeface="+mj-lt"/>
                <a:ea typeface="+mj-ea"/>
              </a:rPr>
              <a:t>Team 7</a:t>
            </a:r>
            <a:endParaRPr lang="en-US" altLang="zh-CN">
              <a:solidFill>
                <a:schemeClr val="bg1">
                  <a:lumMod val="85000"/>
                </a:schemeClr>
              </a:solidFill>
              <a:latin typeface="Arial"/>
              <a:ea typeface="+mj-ea"/>
              <a:cs typeface="Arial"/>
            </a:endParaRPr>
          </a:p>
          <a:p>
            <a:endParaRPr lang="en-US" altLang="zh-CN" sz="3600">
              <a:solidFill>
                <a:schemeClr val="bg1">
                  <a:lumMod val="85000"/>
                </a:schemeClr>
              </a:solidFill>
              <a:latin typeface="Arial Black"/>
            </a:endParaRPr>
          </a:p>
        </p:txBody>
      </p:sp>
      <p:sp>
        <p:nvSpPr>
          <p:cNvPr id="2" name="矩形 1">
            <a:extLst>
              <a:ext uri="{FF2B5EF4-FFF2-40B4-BE49-F238E27FC236}">
                <a16:creationId xmlns:a16="http://schemas.microsoft.com/office/drawing/2014/main" id="{B8364D97-51F9-B94F-BBD1-CD6274779215}"/>
              </a:ext>
            </a:extLst>
          </p:cNvPr>
          <p:cNvSpPr/>
          <p:nvPr/>
        </p:nvSpPr>
        <p:spPr>
          <a:xfrm>
            <a:off x="2916813" y="4225997"/>
            <a:ext cx="2774123" cy="2632003"/>
          </a:xfrm>
          <a:prstGeom prst="rect">
            <a:avLst/>
          </a:prstGeom>
        </p:spPr>
        <p:txBody>
          <a:bodyPr wrap="square" lIns="91440" tIns="45720" rIns="91440" bIns="45720" anchor="t">
            <a:spAutoFit/>
          </a:bodyPr>
          <a:lstStyle/>
          <a:p>
            <a:pPr>
              <a:lnSpc>
                <a:spcPct val="150000"/>
              </a:lnSpc>
            </a:pPr>
            <a:r>
              <a:rPr lang="en" altLang="zh-CN" sz="1600">
                <a:solidFill>
                  <a:schemeClr val="tx1">
                    <a:lumMod val="75000"/>
                    <a:lumOff val="25000"/>
                  </a:schemeClr>
                </a:solidFill>
              </a:rPr>
              <a:t>Hao CHEN</a:t>
            </a:r>
          </a:p>
          <a:p>
            <a:pPr>
              <a:lnSpc>
                <a:spcPct val="150000"/>
              </a:lnSpc>
            </a:pPr>
            <a:r>
              <a:rPr lang="en" altLang="zh-CN" sz="1600">
                <a:solidFill>
                  <a:schemeClr val="tx1">
                    <a:lumMod val="75000"/>
                    <a:lumOff val="25000"/>
                  </a:schemeClr>
                </a:solidFill>
              </a:rPr>
              <a:t>Jingzhe LI</a:t>
            </a:r>
            <a:endParaRPr lang="en" altLang="zh-CN" sz="1600">
              <a:solidFill>
                <a:schemeClr val="tx1">
                  <a:lumMod val="75000"/>
                  <a:lumOff val="25000"/>
                </a:schemeClr>
              </a:solidFill>
              <a:cs typeface="Arial"/>
            </a:endParaRPr>
          </a:p>
          <a:p>
            <a:pPr>
              <a:lnSpc>
                <a:spcPct val="150000"/>
              </a:lnSpc>
            </a:pPr>
            <a:r>
              <a:rPr lang="en" altLang="zh-CN" sz="1600">
                <a:solidFill>
                  <a:schemeClr val="tx1">
                    <a:lumMod val="75000"/>
                    <a:lumOff val="25000"/>
                  </a:schemeClr>
                </a:solidFill>
              </a:rPr>
              <a:t>Siting DONG</a:t>
            </a:r>
            <a:endParaRPr lang="en" altLang="zh-CN" sz="1600">
              <a:solidFill>
                <a:schemeClr val="tx1">
                  <a:lumMod val="75000"/>
                  <a:lumOff val="25000"/>
                </a:schemeClr>
              </a:solidFill>
              <a:cs typeface="Arial"/>
            </a:endParaRPr>
          </a:p>
          <a:p>
            <a:pPr>
              <a:lnSpc>
                <a:spcPct val="150000"/>
              </a:lnSpc>
            </a:pPr>
            <a:r>
              <a:rPr lang="en" altLang="zh-CN" sz="1600">
                <a:solidFill>
                  <a:schemeClr val="tx1">
                    <a:lumMod val="75000"/>
                    <a:lumOff val="25000"/>
                  </a:schemeClr>
                </a:solidFill>
              </a:rPr>
              <a:t>Yizhuang PENG</a:t>
            </a:r>
            <a:endParaRPr lang="en" altLang="zh-CN" sz="1600">
              <a:solidFill>
                <a:schemeClr val="tx1">
                  <a:lumMod val="75000"/>
                  <a:lumOff val="25000"/>
                </a:schemeClr>
              </a:solidFill>
              <a:cs typeface="Arial"/>
            </a:endParaRPr>
          </a:p>
          <a:p>
            <a:pPr>
              <a:lnSpc>
                <a:spcPct val="150000"/>
              </a:lnSpc>
            </a:pPr>
            <a:r>
              <a:rPr lang="en" altLang="zh-CN" sz="1600">
                <a:solidFill>
                  <a:schemeClr val="tx1">
                    <a:lumMod val="75000"/>
                    <a:lumOff val="25000"/>
                  </a:schemeClr>
                </a:solidFill>
              </a:rPr>
              <a:t>Zhiqi LI</a:t>
            </a:r>
            <a:endParaRPr lang="en" altLang="zh-CN" sz="1600">
              <a:solidFill>
                <a:schemeClr val="tx1">
                  <a:lumMod val="75000"/>
                  <a:lumOff val="25000"/>
                </a:schemeClr>
              </a:solidFill>
              <a:cs typeface="Arial"/>
            </a:endParaRPr>
          </a:p>
          <a:p>
            <a:pPr>
              <a:lnSpc>
                <a:spcPct val="150000"/>
              </a:lnSpc>
            </a:pPr>
            <a:endParaRPr lang="en" altLang="zh-CN" sz="1600">
              <a:solidFill>
                <a:schemeClr val="tx1">
                  <a:lumMod val="75000"/>
                  <a:lumOff val="25000"/>
                </a:schemeClr>
              </a:solidFill>
            </a:endParaRPr>
          </a:p>
          <a:p>
            <a:pPr>
              <a:lnSpc>
                <a:spcPct val="150000"/>
              </a:lnSpc>
            </a:pPr>
            <a:endParaRPr lang="en" altLang="zh-CN" sz="1600">
              <a:solidFill>
                <a:schemeClr val="tx1">
                  <a:lumMod val="75000"/>
                  <a:lumOff val="25000"/>
                </a:schemeClr>
              </a:solidFill>
            </a:endParaRPr>
          </a:p>
        </p:txBody>
      </p:sp>
    </p:spTree>
    <p:extLst>
      <p:ext uri="{BB962C8B-B14F-4D97-AF65-F5344CB8AC3E}">
        <p14:creationId xmlns:p14="http://schemas.microsoft.com/office/powerpoint/2010/main" val="2078068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a:extLst>
              <a:ext uri="{FF2B5EF4-FFF2-40B4-BE49-F238E27FC236}">
                <a16:creationId xmlns:a16="http://schemas.microsoft.com/office/drawing/2014/main" id="{7D3BD12F-2115-5A41-929E-2FFAA427C294}"/>
              </a:ext>
            </a:extLst>
          </p:cNvPr>
          <p:cNvSpPr/>
          <p:nvPr/>
        </p:nvSpPr>
        <p:spPr>
          <a:xfrm rot="10800000">
            <a:off x="565426" y="463343"/>
            <a:ext cx="11626574" cy="6479194"/>
          </a:xfrm>
          <a:custGeom>
            <a:avLst/>
            <a:gdLst>
              <a:gd name="connsiteX0" fmla="*/ 0 w 11118574"/>
              <a:gd name="connsiteY0" fmla="*/ 0 h 6289595"/>
              <a:gd name="connsiteX1" fmla="*/ 11118574 w 11118574"/>
              <a:gd name="connsiteY1" fmla="*/ 0 h 6289595"/>
              <a:gd name="connsiteX2" fmla="*/ 11118574 w 11118574"/>
              <a:gd name="connsiteY2" fmla="*/ 6289595 h 6289595"/>
              <a:gd name="connsiteX3" fmla="*/ 0 w 11118574"/>
              <a:gd name="connsiteY3" fmla="*/ 6289595 h 6289595"/>
              <a:gd name="connsiteX4" fmla="*/ 0 w 11118574"/>
              <a:gd name="connsiteY4" fmla="*/ 0 h 6289595"/>
              <a:gd name="connsiteX0" fmla="*/ 0 w 11603996"/>
              <a:gd name="connsiteY0" fmla="*/ 0 h 7661653"/>
              <a:gd name="connsiteX1" fmla="*/ 11118574 w 11603996"/>
              <a:gd name="connsiteY1" fmla="*/ 0 h 7661653"/>
              <a:gd name="connsiteX2" fmla="*/ 11118574 w 11603996"/>
              <a:gd name="connsiteY2" fmla="*/ 6289595 h 7661653"/>
              <a:gd name="connsiteX3" fmla="*/ 0 w 11603996"/>
              <a:gd name="connsiteY3" fmla="*/ 6289595 h 7661653"/>
              <a:gd name="connsiteX4" fmla="*/ 0 w 11603996"/>
              <a:gd name="connsiteY4" fmla="*/ 0 h 7661653"/>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5626100 w 11118574"/>
              <a:gd name="connsiteY2" fmla="*/ 21971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130800 w 11118574"/>
              <a:gd name="connsiteY2" fmla="*/ 12065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3244574 w 11118574"/>
              <a:gd name="connsiteY3" fmla="*/ 27081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495274 w 11118574"/>
              <a:gd name="connsiteY3" fmla="*/ 27716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410661"/>
              <a:gd name="connsiteX1" fmla="*/ 11118574 w 11118574"/>
              <a:gd name="connsiteY1" fmla="*/ 0 h 6410661"/>
              <a:gd name="connsiteX2" fmla="*/ 4572000 w 11118574"/>
              <a:gd name="connsiteY2" fmla="*/ 1803402 h 6410661"/>
              <a:gd name="connsiteX3" fmla="*/ 2584174 w 11118574"/>
              <a:gd name="connsiteY3" fmla="*/ 4397295 h 6410661"/>
              <a:gd name="connsiteX4" fmla="*/ 0 w 11118574"/>
              <a:gd name="connsiteY4" fmla="*/ 6289595 h 6410661"/>
              <a:gd name="connsiteX5" fmla="*/ 0 w 11118574"/>
              <a:gd name="connsiteY5" fmla="*/ 0 h 6410661"/>
              <a:gd name="connsiteX0" fmla="*/ 0 w 11118574"/>
              <a:gd name="connsiteY0" fmla="*/ 0 h 6375255"/>
              <a:gd name="connsiteX1" fmla="*/ 11118574 w 11118574"/>
              <a:gd name="connsiteY1" fmla="*/ 0 h 6375255"/>
              <a:gd name="connsiteX2" fmla="*/ 5156200 w 11118574"/>
              <a:gd name="connsiteY2" fmla="*/ 1600202 h 6375255"/>
              <a:gd name="connsiteX3" fmla="*/ 2584174 w 11118574"/>
              <a:gd name="connsiteY3" fmla="*/ 4397295 h 6375255"/>
              <a:gd name="connsiteX4" fmla="*/ 0 w 11118574"/>
              <a:gd name="connsiteY4" fmla="*/ 6289595 h 6375255"/>
              <a:gd name="connsiteX5" fmla="*/ 0 w 11118574"/>
              <a:gd name="connsiteY5" fmla="*/ 0 h 6375255"/>
              <a:gd name="connsiteX0" fmla="*/ 0 w 11118574"/>
              <a:gd name="connsiteY0" fmla="*/ 0 h 6453440"/>
              <a:gd name="connsiteX1" fmla="*/ 11118574 w 11118574"/>
              <a:gd name="connsiteY1" fmla="*/ 0 h 6453440"/>
              <a:gd name="connsiteX2" fmla="*/ 5156200 w 11118574"/>
              <a:gd name="connsiteY2" fmla="*/ 1600202 h 6453440"/>
              <a:gd name="connsiteX3" fmla="*/ 2584174 w 11118574"/>
              <a:gd name="connsiteY3" fmla="*/ 4397295 h 6453440"/>
              <a:gd name="connsiteX4" fmla="*/ 0 w 11118574"/>
              <a:gd name="connsiteY4" fmla="*/ 6289595 h 6453440"/>
              <a:gd name="connsiteX5" fmla="*/ 0 w 11118574"/>
              <a:gd name="connsiteY5" fmla="*/ 0 h 6453440"/>
              <a:gd name="connsiteX0" fmla="*/ 0 w 11118574"/>
              <a:gd name="connsiteY0" fmla="*/ 0 h 6443086"/>
              <a:gd name="connsiteX1" fmla="*/ 11118574 w 11118574"/>
              <a:gd name="connsiteY1" fmla="*/ 0 h 6443086"/>
              <a:gd name="connsiteX2" fmla="*/ 5156200 w 11118574"/>
              <a:gd name="connsiteY2" fmla="*/ 1600202 h 6443086"/>
              <a:gd name="connsiteX3" fmla="*/ 2584174 w 11118574"/>
              <a:gd name="connsiteY3" fmla="*/ 4397295 h 6443086"/>
              <a:gd name="connsiteX4" fmla="*/ 0 w 11118574"/>
              <a:gd name="connsiteY4" fmla="*/ 6289595 h 6443086"/>
              <a:gd name="connsiteX5" fmla="*/ 0 w 11118574"/>
              <a:gd name="connsiteY5" fmla="*/ 0 h 6443086"/>
              <a:gd name="connsiteX0" fmla="*/ 0 w 11118574"/>
              <a:gd name="connsiteY0" fmla="*/ 0 h 6478608"/>
              <a:gd name="connsiteX1" fmla="*/ 11118574 w 11118574"/>
              <a:gd name="connsiteY1" fmla="*/ 0 h 6478608"/>
              <a:gd name="connsiteX2" fmla="*/ 5156200 w 11118574"/>
              <a:gd name="connsiteY2" fmla="*/ 1600202 h 6478608"/>
              <a:gd name="connsiteX3" fmla="*/ 2584174 w 11118574"/>
              <a:gd name="connsiteY3" fmla="*/ 4397295 h 6478608"/>
              <a:gd name="connsiteX4" fmla="*/ 0 w 11118574"/>
              <a:gd name="connsiteY4" fmla="*/ 6403895 h 6478608"/>
              <a:gd name="connsiteX5" fmla="*/ 0 w 11118574"/>
              <a:gd name="connsiteY5" fmla="*/ 0 h 6478608"/>
              <a:gd name="connsiteX0" fmla="*/ 0 w 11118574"/>
              <a:gd name="connsiteY0" fmla="*/ 0 h 6492729"/>
              <a:gd name="connsiteX1" fmla="*/ 11118574 w 11118574"/>
              <a:gd name="connsiteY1" fmla="*/ 0 h 6492729"/>
              <a:gd name="connsiteX2" fmla="*/ 5156200 w 11118574"/>
              <a:gd name="connsiteY2" fmla="*/ 1600202 h 6492729"/>
              <a:gd name="connsiteX3" fmla="*/ 2584174 w 11118574"/>
              <a:gd name="connsiteY3" fmla="*/ 4397295 h 6492729"/>
              <a:gd name="connsiteX4" fmla="*/ 0 w 11118574"/>
              <a:gd name="connsiteY4" fmla="*/ 6403895 h 6492729"/>
              <a:gd name="connsiteX5" fmla="*/ 0 w 11118574"/>
              <a:gd name="connsiteY5" fmla="*/ 0 h 6492729"/>
              <a:gd name="connsiteX0" fmla="*/ 0 w 11118574"/>
              <a:gd name="connsiteY0" fmla="*/ 0 h 6475626"/>
              <a:gd name="connsiteX1" fmla="*/ 11118574 w 11118574"/>
              <a:gd name="connsiteY1" fmla="*/ 0 h 6475626"/>
              <a:gd name="connsiteX2" fmla="*/ 5156200 w 11118574"/>
              <a:gd name="connsiteY2" fmla="*/ 1600202 h 6475626"/>
              <a:gd name="connsiteX3" fmla="*/ 2584174 w 11118574"/>
              <a:gd name="connsiteY3" fmla="*/ 4397295 h 6475626"/>
              <a:gd name="connsiteX4" fmla="*/ 0 w 11118574"/>
              <a:gd name="connsiteY4" fmla="*/ 6403895 h 6475626"/>
              <a:gd name="connsiteX5" fmla="*/ 0 w 11118574"/>
              <a:gd name="connsiteY5" fmla="*/ 0 h 6475626"/>
              <a:gd name="connsiteX0" fmla="*/ 0 w 11118574"/>
              <a:gd name="connsiteY0" fmla="*/ 0 h 6479194"/>
              <a:gd name="connsiteX1" fmla="*/ 11118574 w 11118574"/>
              <a:gd name="connsiteY1" fmla="*/ 0 h 6479194"/>
              <a:gd name="connsiteX2" fmla="*/ 5156200 w 11118574"/>
              <a:gd name="connsiteY2" fmla="*/ 1600202 h 6479194"/>
              <a:gd name="connsiteX3" fmla="*/ 2584174 w 11118574"/>
              <a:gd name="connsiteY3" fmla="*/ 4397295 h 6479194"/>
              <a:gd name="connsiteX4" fmla="*/ 0 w 11118574"/>
              <a:gd name="connsiteY4" fmla="*/ 6403895 h 6479194"/>
              <a:gd name="connsiteX5" fmla="*/ 0 w 11118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6574" h="6479194">
                <a:moveTo>
                  <a:pt x="0" y="0"/>
                </a:moveTo>
                <a:lnTo>
                  <a:pt x="11626574" y="38100"/>
                </a:lnTo>
                <a:cubicBezTo>
                  <a:pt x="11323983" y="1028701"/>
                  <a:pt x="10919791" y="2082801"/>
                  <a:pt x="5156200" y="1600202"/>
                </a:cubicBezTo>
                <a:cubicBezTo>
                  <a:pt x="3627967" y="2479134"/>
                  <a:pt x="2478341" y="3990380"/>
                  <a:pt x="2584174" y="4397295"/>
                </a:cubicBezTo>
                <a:cubicBezTo>
                  <a:pt x="2690007" y="4804210"/>
                  <a:pt x="2512391" y="6899195"/>
                  <a:pt x="0" y="640389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c</a:t>
            </a:r>
            <a:endParaRPr kumimoji="1" lang="zh-CN" altLang="en-US"/>
          </a:p>
        </p:txBody>
      </p:sp>
      <p:sp>
        <p:nvSpPr>
          <p:cNvPr id="4" name="矩形 3">
            <a:extLst>
              <a:ext uri="{FF2B5EF4-FFF2-40B4-BE49-F238E27FC236}">
                <a16:creationId xmlns:a16="http://schemas.microsoft.com/office/drawing/2014/main" id="{A112FEF1-8309-4149-869E-2A410A31EDC1}"/>
              </a:ext>
            </a:extLst>
          </p:cNvPr>
          <p:cNvSpPr/>
          <p:nvPr/>
        </p:nvSpPr>
        <p:spPr>
          <a:xfrm flipH="1">
            <a:off x="7712764" y="964554"/>
            <a:ext cx="3193774" cy="5380382"/>
          </a:xfrm>
          <a:prstGeom prst="rect">
            <a:avLst/>
          </a:prstGeom>
          <a:gradFill>
            <a:gsLst>
              <a:gs pos="0">
                <a:srgbClr val="51C5D3"/>
              </a:gs>
              <a:gs pos="99000">
                <a:srgbClr val="2E8AB8"/>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3F9919D-D7F2-D54D-A559-148F791A3CCE}"/>
              </a:ext>
            </a:extLst>
          </p:cNvPr>
          <p:cNvSpPr/>
          <p:nvPr/>
        </p:nvSpPr>
        <p:spPr>
          <a:xfrm flipH="1">
            <a:off x="1364974" y="964554"/>
            <a:ext cx="6036365" cy="5380382"/>
          </a:xfrm>
          <a:prstGeom prst="rect">
            <a:avLst/>
          </a:prstGeom>
          <a:solidFill>
            <a:schemeClr val="bg1"/>
          </a:solidFill>
          <a:ln>
            <a:noFill/>
          </a:ln>
          <a:effectLst>
            <a:outerShdw blurRad="330200" sx="99000" sy="99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F8CCA255-11C4-D041-91AE-A74BB34DAA6E}"/>
              </a:ext>
            </a:extLst>
          </p:cNvPr>
          <p:cNvSpPr txBox="1"/>
          <p:nvPr/>
        </p:nvSpPr>
        <p:spPr>
          <a:xfrm>
            <a:off x="7982568" y="2354709"/>
            <a:ext cx="2594327" cy="335156"/>
          </a:xfrm>
          <a:prstGeom prst="rect">
            <a:avLst/>
          </a:prstGeom>
          <a:noFill/>
        </p:spPr>
        <p:txBody>
          <a:bodyPr wrap="square" lIns="91440" tIns="45720" rIns="91440" bIns="45720" rtlCol="0" anchor="t">
            <a:spAutoFit/>
          </a:bodyPr>
          <a:lstStyle/>
          <a:p>
            <a:pPr>
              <a:lnSpc>
                <a:spcPct val="150000"/>
              </a:lnSpc>
            </a:pPr>
            <a:endParaRPr lang="en" altLang="zh-CN" sz="1200">
              <a:solidFill>
                <a:schemeClr val="bg1"/>
              </a:solidFill>
              <a:cs typeface="Arial"/>
            </a:endParaRPr>
          </a:p>
        </p:txBody>
      </p:sp>
      <p:sp>
        <p:nvSpPr>
          <p:cNvPr id="15" name="椭圆 14">
            <a:extLst>
              <a:ext uri="{FF2B5EF4-FFF2-40B4-BE49-F238E27FC236}">
                <a16:creationId xmlns:a16="http://schemas.microsoft.com/office/drawing/2014/main" id="{1B8BB2A9-CF44-D043-8485-88D849E1FB81}"/>
              </a:ext>
            </a:extLst>
          </p:cNvPr>
          <p:cNvSpPr/>
          <p:nvPr/>
        </p:nvSpPr>
        <p:spPr>
          <a:xfrm>
            <a:off x="836195" y="5562439"/>
            <a:ext cx="907933" cy="907933"/>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16" name="椭圆 15">
            <a:extLst>
              <a:ext uri="{FF2B5EF4-FFF2-40B4-BE49-F238E27FC236}">
                <a16:creationId xmlns:a16="http://schemas.microsoft.com/office/drawing/2014/main" id="{A78F569E-B10D-434B-8A45-FBFA175BC1B1}"/>
              </a:ext>
            </a:extLst>
          </p:cNvPr>
          <p:cNvSpPr/>
          <p:nvPr/>
        </p:nvSpPr>
        <p:spPr>
          <a:xfrm>
            <a:off x="6851215" y="751334"/>
            <a:ext cx="667186" cy="667186"/>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pic>
        <p:nvPicPr>
          <p:cNvPr id="2" name="Picture 2" descr="Diagram&#10;&#10;Description automatically generated">
            <a:extLst>
              <a:ext uri="{FF2B5EF4-FFF2-40B4-BE49-F238E27FC236}">
                <a16:creationId xmlns:a16="http://schemas.microsoft.com/office/drawing/2014/main" id="{01121912-BE5A-4770-9D00-DFE8CBE6B4B7}"/>
              </a:ext>
            </a:extLst>
          </p:cNvPr>
          <p:cNvPicPr>
            <a:picLocks noChangeAspect="1"/>
          </p:cNvPicPr>
          <p:nvPr/>
        </p:nvPicPr>
        <p:blipFill rotWithShape="1">
          <a:blip r:embed="rId3"/>
          <a:srcRect r="4036" b="-110"/>
          <a:stretch/>
        </p:blipFill>
        <p:spPr>
          <a:xfrm>
            <a:off x="249800" y="752472"/>
            <a:ext cx="7360854" cy="5754113"/>
          </a:xfrm>
          <a:prstGeom prst="rect">
            <a:avLst/>
          </a:prstGeom>
        </p:spPr>
      </p:pic>
      <p:sp>
        <p:nvSpPr>
          <p:cNvPr id="6" name="TextBox 5">
            <a:extLst>
              <a:ext uri="{FF2B5EF4-FFF2-40B4-BE49-F238E27FC236}">
                <a16:creationId xmlns:a16="http://schemas.microsoft.com/office/drawing/2014/main" id="{FF18F2CC-2DCE-4039-8FEC-7322CB2EE154}"/>
              </a:ext>
            </a:extLst>
          </p:cNvPr>
          <p:cNvSpPr txBox="1"/>
          <p:nvPr/>
        </p:nvSpPr>
        <p:spPr>
          <a:xfrm>
            <a:off x="7783524" y="1776516"/>
            <a:ext cx="313254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200">
                <a:solidFill>
                  <a:schemeClr val="bg1"/>
                </a:solidFill>
              </a:rPr>
              <a:t>Some variables are heavily skewed, e.g. instrumentalness</a:t>
            </a:r>
            <a:endParaRPr lang="en-GB" sz="2200">
              <a:solidFill>
                <a:schemeClr val="bg1"/>
              </a:solidFill>
              <a:cs typeface="Arial"/>
            </a:endParaRPr>
          </a:p>
          <a:p>
            <a:endParaRPr lang="en-GB" sz="2200">
              <a:solidFill>
                <a:schemeClr val="bg1"/>
              </a:solidFill>
              <a:cs typeface="Arial"/>
            </a:endParaRPr>
          </a:p>
          <a:p>
            <a:pPr marL="285750" indent="-285750">
              <a:buFont typeface="Arial"/>
              <a:buChar char="•"/>
            </a:pPr>
            <a:r>
              <a:rPr lang="en-GB" sz="2200">
                <a:solidFill>
                  <a:schemeClr val="bg1"/>
                </a:solidFill>
                <a:cs typeface="Arial"/>
              </a:rPr>
              <a:t>Variables are of different scale, and thus require certain normalization</a:t>
            </a:r>
          </a:p>
        </p:txBody>
      </p:sp>
    </p:spTree>
    <p:extLst>
      <p:ext uri="{BB962C8B-B14F-4D97-AF65-F5344CB8AC3E}">
        <p14:creationId xmlns:p14="http://schemas.microsoft.com/office/powerpoint/2010/main" val="113009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a:extLst>
              <a:ext uri="{FF2B5EF4-FFF2-40B4-BE49-F238E27FC236}">
                <a16:creationId xmlns:a16="http://schemas.microsoft.com/office/drawing/2014/main" id="{7D3BD12F-2115-5A41-929E-2FFAA427C294}"/>
              </a:ext>
            </a:extLst>
          </p:cNvPr>
          <p:cNvSpPr/>
          <p:nvPr/>
        </p:nvSpPr>
        <p:spPr>
          <a:xfrm rot="10800000">
            <a:off x="565426" y="474549"/>
            <a:ext cx="11626574" cy="6479194"/>
          </a:xfrm>
          <a:custGeom>
            <a:avLst/>
            <a:gdLst>
              <a:gd name="connsiteX0" fmla="*/ 0 w 11118574"/>
              <a:gd name="connsiteY0" fmla="*/ 0 h 6289595"/>
              <a:gd name="connsiteX1" fmla="*/ 11118574 w 11118574"/>
              <a:gd name="connsiteY1" fmla="*/ 0 h 6289595"/>
              <a:gd name="connsiteX2" fmla="*/ 11118574 w 11118574"/>
              <a:gd name="connsiteY2" fmla="*/ 6289595 h 6289595"/>
              <a:gd name="connsiteX3" fmla="*/ 0 w 11118574"/>
              <a:gd name="connsiteY3" fmla="*/ 6289595 h 6289595"/>
              <a:gd name="connsiteX4" fmla="*/ 0 w 11118574"/>
              <a:gd name="connsiteY4" fmla="*/ 0 h 6289595"/>
              <a:gd name="connsiteX0" fmla="*/ 0 w 11603996"/>
              <a:gd name="connsiteY0" fmla="*/ 0 h 7661653"/>
              <a:gd name="connsiteX1" fmla="*/ 11118574 w 11603996"/>
              <a:gd name="connsiteY1" fmla="*/ 0 h 7661653"/>
              <a:gd name="connsiteX2" fmla="*/ 11118574 w 11603996"/>
              <a:gd name="connsiteY2" fmla="*/ 6289595 h 7661653"/>
              <a:gd name="connsiteX3" fmla="*/ 0 w 11603996"/>
              <a:gd name="connsiteY3" fmla="*/ 6289595 h 7661653"/>
              <a:gd name="connsiteX4" fmla="*/ 0 w 11603996"/>
              <a:gd name="connsiteY4" fmla="*/ 0 h 7661653"/>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5626100 w 11118574"/>
              <a:gd name="connsiteY2" fmla="*/ 21971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130800 w 11118574"/>
              <a:gd name="connsiteY2" fmla="*/ 12065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3244574 w 11118574"/>
              <a:gd name="connsiteY3" fmla="*/ 27081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495274 w 11118574"/>
              <a:gd name="connsiteY3" fmla="*/ 27716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410661"/>
              <a:gd name="connsiteX1" fmla="*/ 11118574 w 11118574"/>
              <a:gd name="connsiteY1" fmla="*/ 0 h 6410661"/>
              <a:gd name="connsiteX2" fmla="*/ 4572000 w 11118574"/>
              <a:gd name="connsiteY2" fmla="*/ 1803402 h 6410661"/>
              <a:gd name="connsiteX3" fmla="*/ 2584174 w 11118574"/>
              <a:gd name="connsiteY3" fmla="*/ 4397295 h 6410661"/>
              <a:gd name="connsiteX4" fmla="*/ 0 w 11118574"/>
              <a:gd name="connsiteY4" fmla="*/ 6289595 h 6410661"/>
              <a:gd name="connsiteX5" fmla="*/ 0 w 11118574"/>
              <a:gd name="connsiteY5" fmla="*/ 0 h 6410661"/>
              <a:gd name="connsiteX0" fmla="*/ 0 w 11118574"/>
              <a:gd name="connsiteY0" fmla="*/ 0 h 6375255"/>
              <a:gd name="connsiteX1" fmla="*/ 11118574 w 11118574"/>
              <a:gd name="connsiteY1" fmla="*/ 0 h 6375255"/>
              <a:gd name="connsiteX2" fmla="*/ 5156200 w 11118574"/>
              <a:gd name="connsiteY2" fmla="*/ 1600202 h 6375255"/>
              <a:gd name="connsiteX3" fmla="*/ 2584174 w 11118574"/>
              <a:gd name="connsiteY3" fmla="*/ 4397295 h 6375255"/>
              <a:gd name="connsiteX4" fmla="*/ 0 w 11118574"/>
              <a:gd name="connsiteY4" fmla="*/ 6289595 h 6375255"/>
              <a:gd name="connsiteX5" fmla="*/ 0 w 11118574"/>
              <a:gd name="connsiteY5" fmla="*/ 0 h 6375255"/>
              <a:gd name="connsiteX0" fmla="*/ 0 w 11118574"/>
              <a:gd name="connsiteY0" fmla="*/ 0 h 6453440"/>
              <a:gd name="connsiteX1" fmla="*/ 11118574 w 11118574"/>
              <a:gd name="connsiteY1" fmla="*/ 0 h 6453440"/>
              <a:gd name="connsiteX2" fmla="*/ 5156200 w 11118574"/>
              <a:gd name="connsiteY2" fmla="*/ 1600202 h 6453440"/>
              <a:gd name="connsiteX3" fmla="*/ 2584174 w 11118574"/>
              <a:gd name="connsiteY3" fmla="*/ 4397295 h 6453440"/>
              <a:gd name="connsiteX4" fmla="*/ 0 w 11118574"/>
              <a:gd name="connsiteY4" fmla="*/ 6289595 h 6453440"/>
              <a:gd name="connsiteX5" fmla="*/ 0 w 11118574"/>
              <a:gd name="connsiteY5" fmla="*/ 0 h 6453440"/>
              <a:gd name="connsiteX0" fmla="*/ 0 w 11118574"/>
              <a:gd name="connsiteY0" fmla="*/ 0 h 6443086"/>
              <a:gd name="connsiteX1" fmla="*/ 11118574 w 11118574"/>
              <a:gd name="connsiteY1" fmla="*/ 0 h 6443086"/>
              <a:gd name="connsiteX2" fmla="*/ 5156200 w 11118574"/>
              <a:gd name="connsiteY2" fmla="*/ 1600202 h 6443086"/>
              <a:gd name="connsiteX3" fmla="*/ 2584174 w 11118574"/>
              <a:gd name="connsiteY3" fmla="*/ 4397295 h 6443086"/>
              <a:gd name="connsiteX4" fmla="*/ 0 w 11118574"/>
              <a:gd name="connsiteY4" fmla="*/ 6289595 h 6443086"/>
              <a:gd name="connsiteX5" fmla="*/ 0 w 11118574"/>
              <a:gd name="connsiteY5" fmla="*/ 0 h 6443086"/>
              <a:gd name="connsiteX0" fmla="*/ 0 w 11118574"/>
              <a:gd name="connsiteY0" fmla="*/ 0 h 6478608"/>
              <a:gd name="connsiteX1" fmla="*/ 11118574 w 11118574"/>
              <a:gd name="connsiteY1" fmla="*/ 0 h 6478608"/>
              <a:gd name="connsiteX2" fmla="*/ 5156200 w 11118574"/>
              <a:gd name="connsiteY2" fmla="*/ 1600202 h 6478608"/>
              <a:gd name="connsiteX3" fmla="*/ 2584174 w 11118574"/>
              <a:gd name="connsiteY3" fmla="*/ 4397295 h 6478608"/>
              <a:gd name="connsiteX4" fmla="*/ 0 w 11118574"/>
              <a:gd name="connsiteY4" fmla="*/ 6403895 h 6478608"/>
              <a:gd name="connsiteX5" fmla="*/ 0 w 11118574"/>
              <a:gd name="connsiteY5" fmla="*/ 0 h 6478608"/>
              <a:gd name="connsiteX0" fmla="*/ 0 w 11118574"/>
              <a:gd name="connsiteY0" fmla="*/ 0 h 6492729"/>
              <a:gd name="connsiteX1" fmla="*/ 11118574 w 11118574"/>
              <a:gd name="connsiteY1" fmla="*/ 0 h 6492729"/>
              <a:gd name="connsiteX2" fmla="*/ 5156200 w 11118574"/>
              <a:gd name="connsiteY2" fmla="*/ 1600202 h 6492729"/>
              <a:gd name="connsiteX3" fmla="*/ 2584174 w 11118574"/>
              <a:gd name="connsiteY3" fmla="*/ 4397295 h 6492729"/>
              <a:gd name="connsiteX4" fmla="*/ 0 w 11118574"/>
              <a:gd name="connsiteY4" fmla="*/ 6403895 h 6492729"/>
              <a:gd name="connsiteX5" fmla="*/ 0 w 11118574"/>
              <a:gd name="connsiteY5" fmla="*/ 0 h 6492729"/>
              <a:gd name="connsiteX0" fmla="*/ 0 w 11118574"/>
              <a:gd name="connsiteY0" fmla="*/ 0 h 6475626"/>
              <a:gd name="connsiteX1" fmla="*/ 11118574 w 11118574"/>
              <a:gd name="connsiteY1" fmla="*/ 0 h 6475626"/>
              <a:gd name="connsiteX2" fmla="*/ 5156200 w 11118574"/>
              <a:gd name="connsiteY2" fmla="*/ 1600202 h 6475626"/>
              <a:gd name="connsiteX3" fmla="*/ 2584174 w 11118574"/>
              <a:gd name="connsiteY3" fmla="*/ 4397295 h 6475626"/>
              <a:gd name="connsiteX4" fmla="*/ 0 w 11118574"/>
              <a:gd name="connsiteY4" fmla="*/ 6403895 h 6475626"/>
              <a:gd name="connsiteX5" fmla="*/ 0 w 11118574"/>
              <a:gd name="connsiteY5" fmla="*/ 0 h 6475626"/>
              <a:gd name="connsiteX0" fmla="*/ 0 w 11118574"/>
              <a:gd name="connsiteY0" fmla="*/ 0 h 6479194"/>
              <a:gd name="connsiteX1" fmla="*/ 11118574 w 11118574"/>
              <a:gd name="connsiteY1" fmla="*/ 0 h 6479194"/>
              <a:gd name="connsiteX2" fmla="*/ 5156200 w 11118574"/>
              <a:gd name="connsiteY2" fmla="*/ 1600202 h 6479194"/>
              <a:gd name="connsiteX3" fmla="*/ 2584174 w 11118574"/>
              <a:gd name="connsiteY3" fmla="*/ 4397295 h 6479194"/>
              <a:gd name="connsiteX4" fmla="*/ 0 w 11118574"/>
              <a:gd name="connsiteY4" fmla="*/ 6403895 h 6479194"/>
              <a:gd name="connsiteX5" fmla="*/ 0 w 11118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6574" h="6479194">
                <a:moveTo>
                  <a:pt x="0" y="0"/>
                </a:moveTo>
                <a:lnTo>
                  <a:pt x="11626574" y="38100"/>
                </a:lnTo>
                <a:cubicBezTo>
                  <a:pt x="11323983" y="1028701"/>
                  <a:pt x="10919791" y="2082801"/>
                  <a:pt x="5156200" y="1600202"/>
                </a:cubicBezTo>
                <a:cubicBezTo>
                  <a:pt x="3627967" y="2479134"/>
                  <a:pt x="2478341" y="3990380"/>
                  <a:pt x="2584174" y="4397295"/>
                </a:cubicBezTo>
                <a:cubicBezTo>
                  <a:pt x="2690007" y="4804210"/>
                  <a:pt x="2512391" y="6899195"/>
                  <a:pt x="0" y="640389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c</a:t>
            </a:r>
            <a:endParaRPr kumimoji="1" lang="zh-CN" altLang="en-US"/>
          </a:p>
        </p:txBody>
      </p:sp>
      <p:sp>
        <p:nvSpPr>
          <p:cNvPr id="4" name="矩形 3">
            <a:extLst>
              <a:ext uri="{FF2B5EF4-FFF2-40B4-BE49-F238E27FC236}">
                <a16:creationId xmlns:a16="http://schemas.microsoft.com/office/drawing/2014/main" id="{A112FEF1-8309-4149-869E-2A410A31EDC1}"/>
              </a:ext>
            </a:extLst>
          </p:cNvPr>
          <p:cNvSpPr/>
          <p:nvPr/>
        </p:nvSpPr>
        <p:spPr>
          <a:xfrm flipH="1">
            <a:off x="7712764" y="964554"/>
            <a:ext cx="3193774" cy="5380382"/>
          </a:xfrm>
          <a:prstGeom prst="rect">
            <a:avLst/>
          </a:prstGeom>
          <a:gradFill>
            <a:gsLst>
              <a:gs pos="0">
                <a:srgbClr val="51C5D3"/>
              </a:gs>
              <a:gs pos="99000">
                <a:srgbClr val="2E8AB8"/>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3F9919D-D7F2-D54D-A559-148F791A3CCE}"/>
              </a:ext>
            </a:extLst>
          </p:cNvPr>
          <p:cNvSpPr/>
          <p:nvPr/>
        </p:nvSpPr>
        <p:spPr>
          <a:xfrm flipH="1">
            <a:off x="1364974" y="964554"/>
            <a:ext cx="6036365" cy="5380382"/>
          </a:xfrm>
          <a:prstGeom prst="rect">
            <a:avLst/>
          </a:prstGeom>
          <a:solidFill>
            <a:schemeClr val="bg1"/>
          </a:solidFill>
          <a:ln>
            <a:noFill/>
          </a:ln>
          <a:effectLst>
            <a:outerShdw blurRad="330200" sx="99000" sy="99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1B8BB2A9-CF44-D043-8485-88D849E1FB81}"/>
              </a:ext>
            </a:extLst>
          </p:cNvPr>
          <p:cNvSpPr/>
          <p:nvPr/>
        </p:nvSpPr>
        <p:spPr>
          <a:xfrm>
            <a:off x="836195" y="5562439"/>
            <a:ext cx="907933" cy="907933"/>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16" name="椭圆 15">
            <a:extLst>
              <a:ext uri="{FF2B5EF4-FFF2-40B4-BE49-F238E27FC236}">
                <a16:creationId xmlns:a16="http://schemas.microsoft.com/office/drawing/2014/main" id="{A78F569E-B10D-434B-8A45-FBFA175BC1B1}"/>
              </a:ext>
            </a:extLst>
          </p:cNvPr>
          <p:cNvSpPr/>
          <p:nvPr/>
        </p:nvSpPr>
        <p:spPr>
          <a:xfrm>
            <a:off x="6851215" y="751334"/>
            <a:ext cx="667186" cy="667186"/>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pic>
        <p:nvPicPr>
          <p:cNvPr id="2" name="Picture 2" descr="Chart, bubble chart&#10;&#10;Description automatically generated">
            <a:extLst>
              <a:ext uri="{FF2B5EF4-FFF2-40B4-BE49-F238E27FC236}">
                <a16:creationId xmlns:a16="http://schemas.microsoft.com/office/drawing/2014/main" id="{1B2FCB1B-49B1-4108-AE95-BC2EB497D968}"/>
              </a:ext>
            </a:extLst>
          </p:cNvPr>
          <p:cNvPicPr>
            <a:picLocks noChangeAspect="1"/>
          </p:cNvPicPr>
          <p:nvPr/>
        </p:nvPicPr>
        <p:blipFill>
          <a:blip r:embed="rId3"/>
          <a:stretch>
            <a:fillRect/>
          </a:stretch>
        </p:blipFill>
        <p:spPr>
          <a:xfrm>
            <a:off x="456055" y="588018"/>
            <a:ext cx="7103214" cy="5962700"/>
          </a:xfrm>
          <a:prstGeom prst="rect">
            <a:avLst/>
          </a:prstGeom>
        </p:spPr>
      </p:pic>
      <p:sp>
        <p:nvSpPr>
          <p:cNvPr id="3" name="TextBox 2">
            <a:extLst>
              <a:ext uri="{FF2B5EF4-FFF2-40B4-BE49-F238E27FC236}">
                <a16:creationId xmlns:a16="http://schemas.microsoft.com/office/drawing/2014/main" id="{D13BE537-7AD0-4D6B-AB39-67B089DFC317}"/>
              </a:ext>
            </a:extLst>
          </p:cNvPr>
          <p:cNvSpPr txBox="1"/>
          <p:nvPr/>
        </p:nvSpPr>
        <p:spPr>
          <a:xfrm>
            <a:off x="7710685" y="1003310"/>
            <a:ext cx="311573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solidFill>
                  <a:schemeClr val="bg1"/>
                </a:solidFill>
                <a:cs typeface="Arial"/>
              </a:rPr>
              <a:t>Positive correlation between</a:t>
            </a:r>
            <a:r>
              <a:rPr lang="zh-CN" altLang="en-US" sz="1600">
                <a:solidFill>
                  <a:srgbClr val="000000"/>
                </a:solidFill>
                <a:cs typeface="Arial"/>
              </a:rPr>
              <a:t> </a:t>
            </a:r>
            <a:r>
              <a:rPr lang="en-US" sz="1600">
                <a:solidFill>
                  <a:schemeClr val="bg1"/>
                </a:solidFill>
                <a:ea typeface="+mn-lt"/>
                <a:cs typeface="+mn-lt"/>
              </a:rPr>
              <a:t>danceability</a:t>
            </a:r>
            <a:r>
              <a:rPr lang="zh-CN" altLang="en-US" sz="1600">
                <a:solidFill>
                  <a:schemeClr val="bg1"/>
                </a:solidFill>
                <a:ea typeface="+mn-lt"/>
                <a:cs typeface="+mn-lt"/>
              </a:rPr>
              <a:t> &amp;  </a:t>
            </a:r>
            <a:r>
              <a:rPr lang="en-US" sz="1600">
                <a:solidFill>
                  <a:schemeClr val="bg1"/>
                </a:solidFill>
                <a:ea typeface="+mn-lt"/>
                <a:cs typeface="+mn-lt"/>
              </a:rPr>
              <a:t>valence,</a:t>
            </a:r>
            <a:r>
              <a:rPr lang="zh-CN" altLang="en-US" sz="1600">
                <a:solidFill>
                  <a:schemeClr val="bg1"/>
                </a:solidFill>
                <a:ea typeface="+mn-lt"/>
                <a:cs typeface="+mn-lt"/>
              </a:rPr>
              <a:t> </a:t>
            </a:r>
            <a:r>
              <a:rPr lang="en-US" sz="1600">
                <a:solidFill>
                  <a:schemeClr val="bg1"/>
                </a:solidFill>
                <a:ea typeface="+mn-lt"/>
                <a:cs typeface="+mn-lt"/>
              </a:rPr>
              <a:t>so</a:t>
            </a:r>
            <a:r>
              <a:rPr lang="zh-CN" altLang="en-US" sz="1600">
                <a:solidFill>
                  <a:schemeClr val="bg1"/>
                </a:solidFill>
                <a:ea typeface="+mn-lt"/>
                <a:cs typeface="+mn-lt"/>
              </a:rPr>
              <a:t> </a:t>
            </a:r>
            <a:r>
              <a:rPr lang="en-US" sz="1600">
                <a:solidFill>
                  <a:schemeClr val="bg1"/>
                </a:solidFill>
                <a:ea typeface="+mn-lt"/>
                <a:cs typeface="+mn-lt"/>
              </a:rPr>
              <a:t>is</a:t>
            </a:r>
            <a:r>
              <a:rPr lang="zh-CN" altLang="en-US" sz="1600">
                <a:solidFill>
                  <a:schemeClr val="bg1"/>
                </a:solidFill>
                <a:ea typeface="+mn-lt"/>
                <a:cs typeface="+mn-lt"/>
              </a:rPr>
              <a:t> </a:t>
            </a:r>
            <a:r>
              <a:rPr lang="en-US" sz="1600">
                <a:solidFill>
                  <a:schemeClr val="bg1"/>
                </a:solidFill>
                <a:ea typeface="+mn-lt"/>
                <a:cs typeface="+mn-lt"/>
              </a:rPr>
              <a:t>valence</a:t>
            </a:r>
            <a:r>
              <a:rPr lang="zh-CN" altLang="en-US" sz="1600">
                <a:solidFill>
                  <a:schemeClr val="bg1"/>
                </a:solidFill>
                <a:ea typeface="+mn-lt"/>
                <a:cs typeface="+mn-lt"/>
              </a:rPr>
              <a:t> </a:t>
            </a:r>
            <a:r>
              <a:rPr lang="en-US" sz="1600">
                <a:solidFill>
                  <a:schemeClr val="bg1"/>
                </a:solidFill>
                <a:ea typeface="+mn-lt"/>
                <a:cs typeface="+mn-lt"/>
              </a:rPr>
              <a:t>with</a:t>
            </a:r>
            <a:r>
              <a:rPr lang="zh-CN" altLang="en-US" sz="1600">
                <a:solidFill>
                  <a:schemeClr val="bg1"/>
                </a:solidFill>
                <a:ea typeface="+mn-lt"/>
                <a:cs typeface="+mn-lt"/>
              </a:rPr>
              <a:t>  </a:t>
            </a:r>
            <a:r>
              <a:rPr lang="en-US" sz="1600" err="1">
                <a:solidFill>
                  <a:schemeClr val="bg1"/>
                </a:solidFill>
                <a:ea typeface="+mn-lt"/>
                <a:cs typeface="+mn-lt"/>
              </a:rPr>
              <a:t>speechiness</a:t>
            </a:r>
            <a:r>
              <a:rPr lang="zh-CN" altLang="en-US" sz="1600">
                <a:solidFill>
                  <a:schemeClr val="bg1"/>
                </a:solidFill>
                <a:ea typeface="+mn-lt"/>
                <a:cs typeface="+mn-lt"/>
              </a:rPr>
              <a:t> &amp; </a:t>
            </a:r>
            <a:r>
              <a:rPr lang="en-US" sz="1600">
                <a:solidFill>
                  <a:schemeClr val="bg1"/>
                </a:solidFill>
                <a:ea typeface="+mn-lt"/>
                <a:cs typeface="+mn-lt"/>
              </a:rPr>
              <a:t>danceability.</a:t>
            </a:r>
            <a:endParaRPr lang="en-GB" sz="1600">
              <a:solidFill>
                <a:schemeClr val="bg1"/>
              </a:solidFill>
              <a:cs typeface="Arial"/>
            </a:endParaRPr>
          </a:p>
          <a:p>
            <a:pPr marL="285750" indent="-285750">
              <a:buFont typeface="Arial"/>
              <a:buChar char="•"/>
            </a:pPr>
            <a:endParaRPr lang="en-US" sz="1600">
              <a:solidFill>
                <a:schemeClr val="bg1"/>
              </a:solidFill>
              <a:cs typeface="Arial"/>
            </a:endParaRPr>
          </a:p>
          <a:p>
            <a:pPr marL="285750" indent="-285750">
              <a:buFont typeface="Arial"/>
              <a:buChar char="•"/>
            </a:pPr>
            <a:r>
              <a:rPr lang="en-US" sz="1600">
                <a:solidFill>
                  <a:schemeClr val="bg1"/>
                </a:solidFill>
                <a:cs typeface="Arial"/>
              </a:rPr>
              <a:t>Strong correlation between loudness and energy, </a:t>
            </a:r>
            <a:r>
              <a:rPr lang="en-US" sz="1600" err="1">
                <a:solidFill>
                  <a:schemeClr val="bg1"/>
                </a:solidFill>
                <a:cs typeface="Arial"/>
              </a:rPr>
              <a:t>instrumentalness</a:t>
            </a:r>
            <a:r>
              <a:rPr lang="en-US" sz="1600">
                <a:solidFill>
                  <a:schemeClr val="bg1"/>
                </a:solidFill>
                <a:cs typeface="Arial"/>
              </a:rPr>
              <a:t> and </a:t>
            </a:r>
            <a:r>
              <a:rPr lang="en-US" sz="1600" err="1">
                <a:solidFill>
                  <a:schemeClr val="bg1"/>
                </a:solidFill>
                <a:cs typeface="Arial"/>
              </a:rPr>
              <a:t>acousticness</a:t>
            </a:r>
            <a:r>
              <a:rPr lang="en-US" sz="1600">
                <a:solidFill>
                  <a:schemeClr val="bg1"/>
                </a:solidFill>
                <a:cs typeface="Arial"/>
              </a:rPr>
              <a:t>.</a:t>
            </a:r>
          </a:p>
          <a:p>
            <a:endParaRPr lang="en-GB" sz="1600">
              <a:solidFill>
                <a:schemeClr val="bg1"/>
              </a:solidFill>
              <a:cs typeface="Arial"/>
            </a:endParaRPr>
          </a:p>
          <a:p>
            <a:pPr marL="285750" indent="-285750">
              <a:buFont typeface="Arial"/>
              <a:buChar char="•"/>
            </a:pPr>
            <a:r>
              <a:rPr lang="en-GB" sz="1600">
                <a:solidFill>
                  <a:schemeClr val="bg1"/>
                </a:solidFill>
                <a:cs typeface="Arial"/>
              </a:rPr>
              <a:t>H</a:t>
            </a:r>
            <a:r>
              <a:rPr lang="en-US" altLang="zh-CN" sz="1600" err="1">
                <a:solidFill>
                  <a:schemeClr val="bg1"/>
                </a:solidFill>
                <a:ea typeface="+mn-lt"/>
                <a:cs typeface="+mn-lt"/>
              </a:rPr>
              <a:t>igh</a:t>
            </a:r>
            <a:r>
              <a:rPr lang="zh-CN" altLang="en-US" sz="1600">
                <a:solidFill>
                  <a:schemeClr val="bg1"/>
                </a:solidFill>
                <a:ea typeface="+mn-lt"/>
                <a:cs typeface="+mn-lt"/>
              </a:rPr>
              <a:t> </a:t>
            </a:r>
            <a:r>
              <a:rPr lang="en-US" altLang="zh-CN" sz="1600">
                <a:solidFill>
                  <a:schemeClr val="bg1"/>
                </a:solidFill>
                <a:ea typeface="+mn-lt"/>
                <a:cs typeface="+mn-lt"/>
              </a:rPr>
              <a:t>negative</a:t>
            </a:r>
            <a:r>
              <a:rPr lang="zh-CN" altLang="en-US" sz="1600">
                <a:solidFill>
                  <a:schemeClr val="bg1"/>
                </a:solidFill>
                <a:ea typeface="+mn-lt"/>
                <a:cs typeface="+mn-lt"/>
              </a:rPr>
              <a:t> </a:t>
            </a:r>
            <a:r>
              <a:rPr lang="en-US" altLang="zh-CN" sz="1600">
                <a:solidFill>
                  <a:schemeClr val="bg1"/>
                </a:solidFill>
                <a:ea typeface="+mn-lt"/>
                <a:cs typeface="+mn-lt"/>
              </a:rPr>
              <a:t>correlation</a:t>
            </a:r>
            <a:r>
              <a:rPr lang="zh-CN" altLang="en-US" sz="1600">
                <a:solidFill>
                  <a:schemeClr val="bg1"/>
                </a:solidFill>
                <a:ea typeface="+mn-lt"/>
                <a:cs typeface="+mn-lt"/>
              </a:rPr>
              <a:t> </a:t>
            </a:r>
            <a:r>
              <a:rPr lang="en-US" altLang="zh-CN" sz="1600">
                <a:solidFill>
                  <a:schemeClr val="bg1"/>
                </a:solidFill>
                <a:ea typeface="+mn-lt"/>
                <a:cs typeface="+mn-lt"/>
              </a:rPr>
              <a:t>between</a:t>
            </a:r>
            <a:r>
              <a:rPr lang="zh-CN" altLang="en-US" sz="1600">
                <a:solidFill>
                  <a:schemeClr val="bg1"/>
                </a:solidFill>
                <a:ea typeface="+mn-lt"/>
                <a:cs typeface="+mn-lt"/>
              </a:rPr>
              <a:t> </a:t>
            </a:r>
            <a:r>
              <a:rPr lang="en-US" altLang="zh-CN" sz="1600">
                <a:solidFill>
                  <a:schemeClr val="bg1"/>
                </a:solidFill>
                <a:ea typeface="+mn-lt"/>
                <a:cs typeface="+mn-lt"/>
              </a:rPr>
              <a:t>energy,</a:t>
            </a:r>
            <a:r>
              <a:rPr lang="zh-CN" altLang="en-US" sz="1600">
                <a:solidFill>
                  <a:schemeClr val="bg1"/>
                </a:solidFill>
                <a:ea typeface="+mn-lt"/>
                <a:cs typeface="+mn-lt"/>
              </a:rPr>
              <a:t> </a:t>
            </a:r>
            <a:r>
              <a:rPr lang="en-US" altLang="zh-CN" sz="1600">
                <a:solidFill>
                  <a:schemeClr val="bg1"/>
                </a:solidFill>
                <a:ea typeface="+mn-lt"/>
                <a:cs typeface="+mn-lt"/>
              </a:rPr>
              <a:t>loudness</a:t>
            </a:r>
            <a:r>
              <a:rPr lang="zh-CN" altLang="en-US" sz="1600">
                <a:solidFill>
                  <a:schemeClr val="bg1"/>
                </a:solidFill>
                <a:ea typeface="+mn-lt"/>
                <a:cs typeface="+mn-lt"/>
              </a:rPr>
              <a:t> </a:t>
            </a:r>
            <a:r>
              <a:rPr lang="en-US" altLang="zh-CN" sz="1600">
                <a:solidFill>
                  <a:schemeClr val="bg1"/>
                </a:solidFill>
                <a:ea typeface="+mn-lt"/>
                <a:cs typeface="+mn-lt"/>
              </a:rPr>
              <a:t>and</a:t>
            </a:r>
            <a:r>
              <a:rPr lang="zh-CN" altLang="en-US" sz="1600">
                <a:solidFill>
                  <a:schemeClr val="bg1"/>
                </a:solidFill>
                <a:ea typeface="+mn-lt"/>
                <a:cs typeface="+mn-lt"/>
              </a:rPr>
              <a:t> </a:t>
            </a:r>
            <a:r>
              <a:rPr lang="en-US" altLang="zh-CN" sz="1600" err="1">
                <a:solidFill>
                  <a:schemeClr val="bg1"/>
                </a:solidFill>
                <a:ea typeface="+mn-lt"/>
                <a:cs typeface="+mn-lt"/>
              </a:rPr>
              <a:t>acousticness</a:t>
            </a:r>
            <a:r>
              <a:rPr lang="en-US" altLang="zh-CN" sz="1600">
                <a:solidFill>
                  <a:schemeClr val="bg1"/>
                </a:solidFill>
                <a:ea typeface="+mn-lt"/>
                <a:cs typeface="+mn-lt"/>
              </a:rPr>
              <a:t>,</a:t>
            </a:r>
            <a:r>
              <a:rPr lang="zh-CN" altLang="en-US" sz="1600">
                <a:solidFill>
                  <a:schemeClr val="bg1"/>
                </a:solidFill>
                <a:ea typeface="+mn-lt"/>
                <a:cs typeface="+mn-lt"/>
              </a:rPr>
              <a:t> </a:t>
            </a:r>
            <a:r>
              <a:rPr lang="en-US" altLang="zh-CN" sz="1600">
                <a:solidFill>
                  <a:schemeClr val="bg1"/>
                </a:solidFill>
                <a:ea typeface="+mn-lt"/>
                <a:cs typeface="+mn-lt"/>
              </a:rPr>
              <a:t>so</a:t>
            </a:r>
            <a:r>
              <a:rPr lang="zh-CN" altLang="en-US" sz="1600">
                <a:solidFill>
                  <a:schemeClr val="bg1"/>
                </a:solidFill>
                <a:ea typeface="+mn-lt"/>
                <a:cs typeface="+mn-lt"/>
              </a:rPr>
              <a:t> </a:t>
            </a:r>
            <a:r>
              <a:rPr lang="en-US" altLang="zh-CN" sz="1600">
                <a:solidFill>
                  <a:schemeClr val="bg1"/>
                </a:solidFill>
                <a:ea typeface="+mn-lt"/>
                <a:cs typeface="+mn-lt"/>
              </a:rPr>
              <a:t>is</a:t>
            </a:r>
            <a:r>
              <a:rPr lang="zh-CN" altLang="en-US" sz="1600">
                <a:solidFill>
                  <a:schemeClr val="bg1"/>
                </a:solidFill>
                <a:ea typeface="+mn-lt"/>
                <a:cs typeface="+mn-lt"/>
              </a:rPr>
              <a:t> </a:t>
            </a:r>
            <a:r>
              <a:rPr lang="en-US" altLang="zh-CN" sz="1600">
                <a:solidFill>
                  <a:schemeClr val="bg1"/>
                </a:solidFill>
                <a:ea typeface="+mn-lt"/>
                <a:cs typeface="+mn-lt"/>
              </a:rPr>
              <a:t>danceability</a:t>
            </a:r>
            <a:r>
              <a:rPr lang="zh-CN" altLang="en-US" sz="1600">
                <a:solidFill>
                  <a:schemeClr val="bg1"/>
                </a:solidFill>
                <a:ea typeface="+mn-lt"/>
                <a:cs typeface="+mn-lt"/>
              </a:rPr>
              <a:t> </a:t>
            </a:r>
            <a:r>
              <a:rPr lang="en-US" altLang="zh-CN" sz="1600">
                <a:solidFill>
                  <a:schemeClr val="bg1"/>
                </a:solidFill>
                <a:ea typeface="+mn-lt"/>
                <a:cs typeface="+mn-lt"/>
              </a:rPr>
              <a:t>and</a:t>
            </a:r>
            <a:r>
              <a:rPr lang="zh-CN" altLang="en-US" sz="1600">
                <a:solidFill>
                  <a:schemeClr val="bg1"/>
                </a:solidFill>
                <a:ea typeface="+mn-lt"/>
                <a:cs typeface="+mn-lt"/>
              </a:rPr>
              <a:t> </a:t>
            </a:r>
            <a:r>
              <a:rPr lang="en-US" altLang="zh-CN" sz="1600" err="1">
                <a:solidFill>
                  <a:schemeClr val="bg1"/>
                </a:solidFill>
                <a:ea typeface="+mn-lt"/>
                <a:cs typeface="+mn-lt"/>
              </a:rPr>
              <a:t>instrumentalness</a:t>
            </a:r>
            <a:r>
              <a:rPr lang="en-US" altLang="zh-CN" sz="1600">
                <a:solidFill>
                  <a:schemeClr val="bg1"/>
                </a:solidFill>
                <a:ea typeface="+mn-lt"/>
                <a:cs typeface="+mn-lt"/>
              </a:rPr>
              <a:t>.</a:t>
            </a:r>
          </a:p>
          <a:p>
            <a:pPr marL="285750" indent="-285750">
              <a:buFont typeface="Arial"/>
              <a:buChar char="•"/>
            </a:pPr>
            <a:endParaRPr lang="en-US" altLang="zh-CN" sz="1600">
              <a:solidFill>
                <a:schemeClr val="bg1"/>
              </a:solidFill>
              <a:ea typeface="+mn-lt"/>
              <a:cs typeface="+mn-lt"/>
            </a:endParaRPr>
          </a:p>
          <a:p>
            <a:pPr marL="285750" indent="-285750">
              <a:buFont typeface="Arial"/>
              <a:buChar char="•"/>
            </a:pPr>
            <a:r>
              <a:rPr lang="en-US" altLang="zh-CN" sz="1600">
                <a:solidFill>
                  <a:schemeClr val="bg1"/>
                </a:solidFill>
                <a:ea typeface="+mn-lt"/>
                <a:cs typeface="+mn-lt"/>
              </a:rPr>
              <a:t>Positive</a:t>
            </a:r>
            <a:r>
              <a:rPr lang="zh-CN" altLang="en-US" sz="1600">
                <a:solidFill>
                  <a:schemeClr val="bg1"/>
                </a:solidFill>
                <a:ea typeface="+mn-lt"/>
                <a:cs typeface="+mn-lt"/>
              </a:rPr>
              <a:t> </a:t>
            </a:r>
            <a:r>
              <a:rPr lang="en-US" altLang="zh-CN" sz="1600">
                <a:solidFill>
                  <a:schemeClr val="bg1"/>
                </a:solidFill>
                <a:ea typeface="+mn-lt"/>
                <a:cs typeface="+mn-lt"/>
              </a:rPr>
              <a:t>correlation</a:t>
            </a:r>
            <a:r>
              <a:rPr lang="zh-CN" altLang="en-US" sz="1600">
                <a:solidFill>
                  <a:schemeClr val="bg1"/>
                </a:solidFill>
                <a:ea typeface="+mn-lt"/>
                <a:cs typeface="+mn-lt"/>
              </a:rPr>
              <a:t> </a:t>
            </a:r>
            <a:r>
              <a:rPr lang="en-US" altLang="zh-CN" sz="1600">
                <a:solidFill>
                  <a:schemeClr val="bg1"/>
                </a:solidFill>
                <a:ea typeface="+mn-lt"/>
                <a:cs typeface="+mn-lt"/>
              </a:rPr>
              <a:t>between</a:t>
            </a:r>
            <a:r>
              <a:rPr lang="zh-CN" altLang="en-US" sz="1600">
                <a:solidFill>
                  <a:schemeClr val="bg1"/>
                </a:solidFill>
                <a:ea typeface="+mn-lt"/>
                <a:cs typeface="+mn-lt"/>
              </a:rPr>
              <a:t> </a:t>
            </a:r>
            <a:r>
              <a:rPr lang="en-US" altLang="zh-CN" sz="1600">
                <a:solidFill>
                  <a:schemeClr val="bg1"/>
                </a:solidFill>
                <a:ea typeface="+mn-lt"/>
                <a:cs typeface="+mn-lt"/>
              </a:rPr>
              <a:t>popularity</a:t>
            </a:r>
            <a:r>
              <a:rPr lang="zh-CN" altLang="en-US" sz="1600">
                <a:solidFill>
                  <a:schemeClr val="bg1"/>
                </a:solidFill>
                <a:ea typeface="+mn-lt"/>
                <a:cs typeface="+mn-lt"/>
              </a:rPr>
              <a:t> </a:t>
            </a:r>
            <a:r>
              <a:rPr lang="en-US" altLang="zh-CN" sz="1600">
                <a:solidFill>
                  <a:schemeClr val="bg1"/>
                </a:solidFill>
                <a:ea typeface="+mn-lt"/>
                <a:cs typeface="+mn-lt"/>
              </a:rPr>
              <a:t>and</a:t>
            </a:r>
            <a:r>
              <a:rPr lang="zh-CN" altLang="en-US" sz="1600">
                <a:solidFill>
                  <a:schemeClr val="bg1"/>
                </a:solidFill>
                <a:ea typeface="+mn-lt"/>
                <a:cs typeface="+mn-lt"/>
              </a:rPr>
              <a:t> </a:t>
            </a:r>
            <a:r>
              <a:rPr lang="en-US" altLang="zh-CN" sz="1600">
                <a:solidFill>
                  <a:schemeClr val="bg1"/>
                </a:solidFill>
                <a:ea typeface="+mn-lt"/>
                <a:cs typeface="+mn-lt"/>
              </a:rPr>
              <a:t>danceability,</a:t>
            </a:r>
            <a:r>
              <a:rPr lang="zh-CN" altLang="en-US" sz="1600">
                <a:solidFill>
                  <a:schemeClr val="bg1"/>
                </a:solidFill>
                <a:ea typeface="+mn-lt"/>
                <a:cs typeface="+mn-lt"/>
              </a:rPr>
              <a:t> </a:t>
            </a:r>
            <a:r>
              <a:rPr lang="en-US" altLang="zh-CN" sz="1600">
                <a:solidFill>
                  <a:schemeClr val="bg1"/>
                </a:solidFill>
                <a:ea typeface="+mn-lt"/>
                <a:cs typeface="+mn-lt"/>
              </a:rPr>
              <a:t>whereas</a:t>
            </a:r>
            <a:r>
              <a:rPr lang="zh-CN" altLang="en-US" sz="1600">
                <a:solidFill>
                  <a:schemeClr val="bg1"/>
                </a:solidFill>
                <a:ea typeface="+mn-lt"/>
                <a:cs typeface="+mn-lt"/>
              </a:rPr>
              <a:t> </a:t>
            </a:r>
            <a:r>
              <a:rPr lang="en-US" altLang="zh-CN" sz="1600">
                <a:solidFill>
                  <a:schemeClr val="bg1"/>
                </a:solidFill>
                <a:ea typeface="+mn-lt"/>
                <a:cs typeface="+mn-lt"/>
              </a:rPr>
              <a:t>there</a:t>
            </a:r>
            <a:r>
              <a:rPr lang="zh-CN" altLang="en-US" sz="1600">
                <a:solidFill>
                  <a:schemeClr val="bg1"/>
                </a:solidFill>
                <a:ea typeface="+mn-lt"/>
                <a:cs typeface="+mn-lt"/>
              </a:rPr>
              <a:t> </a:t>
            </a:r>
            <a:r>
              <a:rPr lang="en-US" altLang="zh-CN" sz="1600">
                <a:solidFill>
                  <a:schemeClr val="bg1"/>
                </a:solidFill>
                <a:ea typeface="+mn-lt"/>
                <a:cs typeface="+mn-lt"/>
              </a:rPr>
              <a:t>is</a:t>
            </a:r>
            <a:r>
              <a:rPr lang="zh-CN" altLang="en-US" sz="1600">
                <a:solidFill>
                  <a:schemeClr val="bg1"/>
                </a:solidFill>
                <a:ea typeface="+mn-lt"/>
                <a:cs typeface="+mn-lt"/>
              </a:rPr>
              <a:t> </a:t>
            </a:r>
            <a:r>
              <a:rPr lang="en-US" altLang="zh-CN" sz="1600">
                <a:solidFill>
                  <a:schemeClr val="bg1"/>
                </a:solidFill>
                <a:ea typeface="+mn-lt"/>
                <a:cs typeface="+mn-lt"/>
              </a:rPr>
              <a:t>a</a:t>
            </a:r>
            <a:r>
              <a:rPr lang="zh-CN" altLang="en-US" sz="1600">
                <a:solidFill>
                  <a:schemeClr val="bg1"/>
                </a:solidFill>
                <a:ea typeface="+mn-lt"/>
                <a:cs typeface="+mn-lt"/>
              </a:rPr>
              <a:t> </a:t>
            </a:r>
            <a:r>
              <a:rPr lang="en-US" altLang="zh-CN" sz="1600">
                <a:solidFill>
                  <a:schemeClr val="bg1"/>
                </a:solidFill>
                <a:ea typeface="+mn-lt"/>
                <a:cs typeface="+mn-lt"/>
              </a:rPr>
              <a:t>negative</a:t>
            </a:r>
            <a:r>
              <a:rPr lang="zh-CN" altLang="en-US" sz="1600">
                <a:solidFill>
                  <a:schemeClr val="bg1"/>
                </a:solidFill>
                <a:ea typeface="+mn-lt"/>
                <a:cs typeface="+mn-lt"/>
              </a:rPr>
              <a:t> </a:t>
            </a:r>
            <a:r>
              <a:rPr lang="en-US" altLang="zh-CN" sz="1600">
                <a:solidFill>
                  <a:schemeClr val="bg1"/>
                </a:solidFill>
                <a:ea typeface="+mn-lt"/>
                <a:cs typeface="+mn-lt"/>
              </a:rPr>
              <a:t>correlation</a:t>
            </a:r>
            <a:r>
              <a:rPr lang="zh-CN" altLang="en-US" sz="1600">
                <a:solidFill>
                  <a:schemeClr val="bg1"/>
                </a:solidFill>
                <a:ea typeface="+mn-lt"/>
                <a:cs typeface="+mn-lt"/>
              </a:rPr>
              <a:t> </a:t>
            </a:r>
            <a:r>
              <a:rPr lang="en-US" altLang="zh-CN" sz="1600">
                <a:solidFill>
                  <a:schemeClr val="bg1"/>
                </a:solidFill>
                <a:ea typeface="+mn-lt"/>
                <a:cs typeface="+mn-lt"/>
              </a:rPr>
              <a:t>between</a:t>
            </a:r>
            <a:r>
              <a:rPr lang="zh-CN" altLang="en-US" sz="1600">
                <a:solidFill>
                  <a:schemeClr val="bg1"/>
                </a:solidFill>
                <a:ea typeface="+mn-lt"/>
                <a:cs typeface="+mn-lt"/>
              </a:rPr>
              <a:t> </a:t>
            </a:r>
            <a:r>
              <a:rPr lang="en-US" altLang="zh-CN" sz="1600">
                <a:solidFill>
                  <a:schemeClr val="bg1"/>
                </a:solidFill>
                <a:ea typeface="+mn-lt"/>
                <a:cs typeface="+mn-lt"/>
              </a:rPr>
              <a:t>duration</a:t>
            </a:r>
            <a:r>
              <a:rPr lang="zh-CN" altLang="en-US" sz="1600">
                <a:solidFill>
                  <a:schemeClr val="bg1"/>
                </a:solidFill>
                <a:ea typeface="+mn-lt"/>
                <a:cs typeface="+mn-lt"/>
              </a:rPr>
              <a:t> </a:t>
            </a:r>
            <a:r>
              <a:rPr lang="en-US" altLang="zh-CN" sz="1600">
                <a:solidFill>
                  <a:schemeClr val="bg1"/>
                </a:solidFill>
                <a:ea typeface="+mn-lt"/>
                <a:cs typeface="+mn-lt"/>
              </a:rPr>
              <a:t>and</a:t>
            </a:r>
            <a:r>
              <a:rPr lang="zh-CN" altLang="en-US" sz="1600">
                <a:solidFill>
                  <a:schemeClr val="bg1"/>
                </a:solidFill>
                <a:ea typeface="+mn-lt"/>
                <a:cs typeface="+mn-lt"/>
              </a:rPr>
              <a:t> </a:t>
            </a:r>
            <a:r>
              <a:rPr lang="en-US" altLang="zh-CN" sz="1600">
                <a:solidFill>
                  <a:schemeClr val="bg1"/>
                </a:solidFill>
                <a:ea typeface="+mn-lt"/>
                <a:cs typeface="+mn-lt"/>
              </a:rPr>
              <a:t>popularity.</a:t>
            </a:r>
          </a:p>
        </p:txBody>
      </p:sp>
    </p:spTree>
    <p:extLst>
      <p:ext uri="{BB962C8B-B14F-4D97-AF65-F5344CB8AC3E}">
        <p14:creationId xmlns:p14="http://schemas.microsoft.com/office/powerpoint/2010/main" val="248680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a:extLst>
              <a:ext uri="{FF2B5EF4-FFF2-40B4-BE49-F238E27FC236}">
                <a16:creationId xmlns:a16="http://schemas.microsoft.com/office/drawing/2014/main" id="{7D3BD12F-2115-5A41-929E-2FFAA427C294}"/>
              </a:ext>
            </a:extLst>
          </p:cNvPr>
          <p:cNvSpPr/>
          <p:nvPr/>
        </p:nvSpPr>
        <p:spPr>
          <a:xfrm rot="10800000">
            <a:off x="565426" y="463343"/>
            <a:ext cx="11626574" cy="6479194"/>
          </a:xfrm>
          <a:custGeom>
            <a:avLst/>
            <a:gdLst>
              <a:gd name="connsiteX0" fmla="*/ 0 w 11118574"/>
              <a:gd name="connsiteY0" fmla="*/ 0 h 6289595"/>
              <a:gd name="connsiteX1" fmla="*/ 11118574 w 11118574"/>
              <a:gd name="connsiteY1" fmla="*/ 0 h 6289595"/>
              <a:gd name="connsiteX2" fmla="*/ 11118574 w 11118574"/>
              <a:gd name="connsiteY2" fmla="*/ 6289595 h 6289595"/>
              <a:gd name="connsiteX3" fmla="*/ 0 w 11118574"/>
              <a:gd name="connsiteY3" fmla="*/ 6289595 h 6289595"/>
              <a:gd name="connsiteX4" fmla="*/ 0 w 11118574"/>
              <a:gd name="connsiteY4" fmla="*/ 0 h 6289595"/>
              <a:gd name="connsiteX0" fmla="*/ 0 w 11603996"/>
              <a:gd name="connsiteY0" fmla="*/ 0 h 7661653"/>
              <a:gd name="connsiteX1" fmla="*/ 11118574 w 11603996"/>
              <a:gd name="connsiteY1" fmla="*/ 0 h 7661653"/>
              <a:gd name="connsiteX2" fmla="*/ 11118574 w 11603996"/>
              <a:gd name="connsiteY2" fmla="*/ 6289595 h 7661653"/>
              <a:gd name="connsiteX3" fmla="*/ 0 w 11603996"/>
              <a:gd name="connsiteY3" fmla="*/ 6289595 h 7661653"/>
              <a:gd name="connsiteX4" fmla="*/ 0 w 11603996"/>
              <a:gd name="connsiteY4" fmla="*/ 0 h 7661653"/>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2711174 w 11118574"/>
              <a:gd name="connsiteY2" fmla="*/ 2885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4235174 w 11118574"/>
              <a:gd name="connsiteY2" fmla="*/ 2758995 h 6289595"/>
              <a:gd name="connsiteX3" fmla="*/ 0 w 11118574"/>
              <a:gd name="connsiteY3" fmla="*/ 6289595 h 6289595"/>
              <a:gd name="connsiteX4" fmla="*/ 0 w 11118574"/>
              <a:gd name="connsiteY4" fmla="*/ 0 h 6289595"/>
              <a:gd name="connsiteX0" fmla="*/ 0 w 11118574"/>
              <a:gd name="connsiteY0" fmla="*/ 0 h 6289595"/>
              <a:gd name="connsiteX1" fmla="*/ 11118574 w 11118574"/>
              <a:gd name="connsiteY1" fmla="*/ 0 h 6289595"/>
              <a:gd name="connsiteX2" fmla="*/ 5626100 w 11118574"/>
              <a:gd name="connsiteY2" fmla="*/ 21971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130800 w 11118574"/>
              <a:gd name="connsiteY2" fmla="*/ 12065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419600 w 11118574"/>
              <a:gd name="connsiteY2" fmla="*/ 18288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4235174 w 11118574"/>
              <a:gd name="connsiteY3" fmla="*/ 27589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3244574 w 11118574"/>
              <a:gd name="connsiteY3" fmla="*/ 27081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495274 w 11118574"/>
              <a:gd name="connsiteY3" fmla="*/ 27716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5422900 w 11118574"/>
              <a:gd name="connsiteY2" fmla="*/ 13716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965174 w 11118574"/>
              <a:gd name="connsiteY3" fmla="*/ 31145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289595"/>
              <a:gd name="connsiteX1" fmla="*/ 11118574 w 11118574"/>
              <a:gd name="connsiteY1" fmla="*/ 0 h 6289595"/>
              <a:gd name="connsiteX2" fmla="*/ 4572000 w 11118574"/>
              <a:gd name="connsiteY2" fmla="*/ 1803402 h 6289595"/>
              <a:gd name="connsiteX3" fmla="*/ 2584174 w 11118574"/>
              <a:gd name="connsiteY3" fmla="*/ 4397295 h 6289595"/>
              <a:gd name="connsiteX4" fmla="*/ 0 w 11118574"/>
              <a:gd name="connsiteY4" fmla="*/ 6289595 h 6289595"/>
              <a:gd name="connsiteX5" fmla="*/ 0 w 11118574"/>
              <a:gd name="connsiteY5" fmla="*/ 0 h 6289595"/>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521068"/>
              <a:gd name="connsiteX1" fmla="*/ 11118574 w 11118574"/>
              <a:gd name="connsiteY1" fmla="*/ 0 h 6521068"/>
              <a:gd name="connsiteX2" fmla="*/ 4572000 w 11118574"/>
              <a:gd name="connsiteY2" fmla="*/ 1803402 h 6521068"/>
              <a:gd name="connsiteX3" fmla="*/ 2584174 w 11118574"/>
              <a:gd name="connsiteY3" fmla="*/ 4397295 h 6521068"/>
              <a:gd name="connsiteX4" fmla="*/ 0 w 11118574"/>
              <a:gd name="connsiteY4" fmla="*/ 6289595 h 6521068"/>
              <a:gd name="connsiteX5" fmla="*/ 0 w 11118574"/>
              <a:gd name="connsiteY5" fmla="*/ 0 h 6521068"/>
              <a:gd name="connsiteX0" fmla="*/ 0 w 11118574"/>
              <a:gd name="connsiteY0" fmla="*/ 0 h 6410661"/>
              <a:gd name="connsiteX1" fmla="*/ 11118574 w 11118574"/>
              <a:gd name="connsiteY1" fmla="*/ 0 h 6410661"/>
              <a:gd name="connsiteX2" fmla="*/ 4572000 w 11118574"/>
              <a:gd name="connsiteY2" fmla="*/ 1803402 h 6410661"/>
              <a:gd name="connsiteX3" fmla="*/ 2584174 w 11118574"/>
              <a:gd name="connsiteY3" fmla="*/ 4397295 h 6410661"/>
              <a:gd name="connsiteX4" fmla="*/ 0 w 11118574"/>
              <a:gd name="connsiteY4" fmla="*/ 6289595 h 6410661"/>
              <a:gd name="connsiteX5" fmla="*/ 0 w 11118574"/>
              <a:gd name="connsiteY5" fmla="*/ 0 h 6410661"/>
              <a:gd name="connsiteX0" fmla="*/ 0 w 11118574"/>
              <a:gd name="connsiteY0" fmla="*/ 0 h 6375255"/>
              <a:gd name="connsiteX1" fmla="*/ 11118574 w 11118574"/>
              <a:gd name="connsiteY1" fmla="*/ 0 h 6375255"/>
              <a:gd name="connsiteX2" fmla="*/ 5156200 w 11118574"/>
              <a:gd name="connsiteY2" fmla="*/ 1600202 h 6375255"/>
              <a:gd name="connsiteX3" fmla="*/ 2584174 w 11118574"/>
              <a:gd name="connsiteY3" fmla="*/ 4397295 h 6375255"/>
              <a:gd name="connsiteX4" fmla="*/ 0 w 11118574"/>
              <a:gd name="connsiteY4" fmla="*/ 6289595 h 6375255"/>
              <a:gd name="connsiteX5" fmla="*/ 0 w 11118574"/>
              <a:gd name="connsiteY5" fmla="*/ 0 h 6375255"/>
              <a:gd name="connsiteX0" fmla="*/ 0 w 11118574"/>
              <a:gd name="connsiteY0" fmla="*/ 0 h 6453440"/>
              <a:gd name="connsiteX1" fmla="*/ 11118574 w 11118574"/>
              <a:gd name="connsiteY1" fmla="*/ 0 h 6453440"/>
              <a:gd name="connsiteX2" fmla="*/ 5156200 w 11118574"/>
              <a:gd name="connsiteY2" fmla="*/ 1600202 h 6453440"/>
              <a:gd name="connsiteX3" fmla="*/ 2584174 w 11118574"/>
              <a:gd name="connsiteY3" fmla="*/ 4397295 h 6453440"/>
              <a:gd name="connsiteX4" fmla="*/ 0 w 11118574"/>
              <a:gd name="connsiteY4" fmla="*/ 6289595 h 6453440"/>
              <a:gd name="connsiteX5" fmla="*/ 0 w 11118574"/>
              <a:gd name="connsiteY5" fmla="*/ 0 h 6453440"/>
              <a:gd name="connsiteX0" fmla="*/ 0 w 11118574"/>
              <a:gd name="connsiteY0" fmla="*/ 0 h 6443086"/>
              <a:gd name="connsiteX1" fmla="*/ 11118574 w 11118574"/>
              <a:gd name="connsiteY1" fmla="*/ 0 h 6443086"/>
              <a:gd name="connsiteX2" fmla="*/ 5156200 w 11118574"/>
              <a:gd name="connsiteY2" fmla="*/ 1600202 h 6443086"/>
              <a:gd name="connsiteX3" fmla="*/ 2584174 w 11118574"/>
              <a:gd name="connsiteY3" fmla="*/ 4397295 h 6443086"/>
              <a:gd name="connsiteX4" fmla="*/ 0 w 11118574"/>
              <a:gd name="connsiteY4" fmla="*/ 6289595 h 6443086"/>
              <a:gd name="connsiteX5" fmla="*/ 0 w 11118574"/>
              <a:gd name="connsiteY5" fmla="*/ 0 h 6443086"/>
              <a:gd name="connsiteX0" fmla="*/ 0 w 11118574"/>
              <a:gd name="connsiteY0" fmla="*/ 0 h 6478608"/>
              <a:gd name="connsiteX1" fmla="*/ 11118574 w 11118574"/>
              <a:gd name="connsiteY1" fmla="*/ 0 h 6478608"/>
              <a:gd name="connsiteX2" fmla="*/ 5156200 w 11118574"/>
              <a:gd name="connsiteY2" fmla="*/ 1600202 h 6478608"/>
              <a:gd name="connsiteX3" fmla="*/ 2584174 w 11118574"/>
              <a:gd name="connsiteY3" fmla="*/ 4397295 h 6478608"/>
              <a:gd name="connsiteX4" fmla="*/ 0 w 11118574"/>
              <a:gd name="connsiteY4" fmla="*/ 6403895 h 6478608"/>
              <a:gd name="connsiteX5" fmla="*/ 0 w 11118574"/>
              <a:gd name="connsiteY5" fmla="*/ 0 h 6478608"/>
              <a:gd name="connsiteX0" fmla="*/ 0 w 11118574"/>
              <a:gd name="connsiteY0" fmla="*/ 0 h 6492729"/>
              <a:gd name="connsiteX1" fmla="*/ 11118574 w 11118574"/>
              <a:gd name="connsiteY1" fmla="*/ 0 h 6492729"/>
              <a:gd name="connsiteX2" fmla="*/ 5156200 w 11118574"/>
              <a:gd name="connsiteY2" fmla="*/ 1600202 h 6492729"/>
              <a:gd name="connsiteX3" fmla="*/ 2584174 w 11118574"/>
              <a:gd name="connsiteY3" fmla="*/ 4397295 h 6492729"/>
              <a:gd name="connsiteX4" fmla="*/ 0 w 11118574"/>
              <a:gd name="connsiteY4" fmla="*/ 6403895 h 6492729"/>
              <a:gd name="connsiteX5" fmla="*/ 0 w 11118574"/>
              <a:gd name="connsiteY5" fmla="*/ 0 h 6492729"/>
              <a:gd name="connsiteX0" fmla="*/ 0 w 11118574"/>
              <a:gd name="connsiteY0" fmla="*/ 0 h 6475626"/>
              <a:gd name="connsiteX1" fmla="*/ 11118574 w 11118574"/>
              <a:gd name="connsiteY1" fmla="*/ 0 h 6475626"/>
              <a:gd name="connsiteX2" fmla="*/ 5156200 w 11118574"/>
              <a:gd name="connsiteY2" fmla="*/ 1600202 h 6475626"/>
              <a:gd name="connsiteX3" fmla="*/ 2584174 w 11118574"/>
              <a:gd name="connsiteY3" fmla="*/ 4397295 h 6475626"/>
              <a:gd name="connsiteX4" fmla="*/ 0 w 11118574"/>
              <a:gd name="connsiteY4" fmla="*/ 6403895 h 6475626"/>
              <a:gd name="connsiteX5" fmla="*/ 0 w 11118574"/>
              <a:gd name="connsiteY5" fmla="*/ 0 h 6475626"/>
              <a:gd name="connsiteX0" fmla="*/ 0 w 11118574"/>
              <a:gd name="connsiteY0" fmla="*/ 0 h 6479194"/>
              <a:gd name="connsiteX1" fmla="*/ 11118574 w 11118574"/>
              <a:gd name="connsiteY1" fmla="*/ 0 h 6479194"/>
              <a:gd name="connsiteX2" fmla="*/ 5156200 w 11118574"/>
              <a:gd name="connsiteY2" fmla="*/ 1600202 h 6479194"/>
              <a:gd name="connsiteX3" fmla="*/ 2584174 w 11118574"/>
              <a:gd name="connsiteY3" fmla="*/ 4397295 h 6479194"/>
              <a:gd name="connsiteX4" fmla="*/ 0 w 11118574"/>
              <a:gd name="connsiteY4" fmla="*/ 6403895 h 6479194"/>
              <a:gd name="connsiteX5" fmla="*/ 0 w 11118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 name="connsiteX0" fmla="*/ 0 w 11626574"/>
              <a:gd name="connsiteY0" fmla="*/ 0 h 6479194"/>
              <a:gd name="connsiteX1" fmla="*/ 11626574 w 11626574"/>
              <a:gd name="connsiteY1" fmla="*/ 38100 h 6479194"/>
              <a:gd name="connsiteX2" fmla="*/ 5156200 w 11626574"/>
              <a:gd name="connsiteY2" fmla="*/ 1600202 h 6479194"/>
              <a:gd name="connsiteX3" fmla="*/ 2584174 w 11626574"/>
              <a:gd name="connsiteY3" fmla="*/ 4397295 h 6479194"/>
              <a:gd name="connsiteX4" fmla="*/ 0 w 11626574"/>
              <a:gd name="connsiteY4" fmla="*/ 6403895 h 6479194"/>
              <a:gd name="connsiteX5" fmla="*/ 0 w 11626574"/>
              <a:gd name="connsiteY5" fmla="*/ 0 h 647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6574" h="6479194">
                <a:moveTo>
                  <a:pt x="0" y="0"/>
                </a:moveTo>
                <a:lnTo>
                  <a:pt x="11626574" y="38100"/>
                </a:lnTo>
                <a:cubicBezTo>
                  <a:pt x="11323983" y="1028701"/>
                  <a:pt x="10919791" y="2082801"/>
                  <a:pt x="5156200" y="1600202"/>
                </a:cubicBezTo>
                <a:cubicBezTo>
                  <a:pt x="3627967" y="2479134"/>
                  <a:pt x="2478341" y="3990380"/>
                  <a:pt x="2584174" y="4397295"/>
                </a:cubicBezTo>
                <a:cubicBezTo>
                  <a:pt x="2690007" y="4804210"/>
                  <a:pt x="2512391" y="6899195"/>
                  <a:pt x="0" y="6403895"/>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c</a:t>
            </a:r>
            <a:endParaRPr kumimoji="1" lang="zh-CN" altLang="en-US"/>
          </a:p>
        </p:txBody>
      </p:sp>
      <p:sp>
        <p:nvSpPr>
          <p:cNvPr id="4" name="矩形 3">
            <a:extLst>
              <a:ext uri="{FF2B5EF4-FFF2-40B4-BE49-F238E27FC236}">
                <a16:creationId xmlns:a16="http://schemas.microsoft.com/office/drawing/2014/main" id="{A112FEF1-8309-4149-869E-2A410A31EDC1}"/>
              </a:ext>
            </a:extLst>
          </p:cNvPr>
          <p:cNvSpPr/>
          <p:nvPr/>
        </p:nvSpPr>
        <p:spPr>
          <a:xfrm flipH="1">
            <a:off x="7712764" y="964554"/>
            <a:ext cx="3193774" cy="5380382"/>
          </a:xfrm>
          <a:prstGeom prst="rect">
            <a:avLst/>
          </a:prstGeom>
          <a:gradFill>
            <a:gsLst>
              <a:gs pos="0">
                <a:srgbClr val="51C5D3"/>
              </a:gs>
              <a:gs pos="99000">
                <a:srgbClr val="2E8AB8"/>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3F9919D-D7F2-D54D-A559-148F791A3CCE}"/>
              </a:ext>
            </a:extLst>
          </p:cNvPr>
          <p:cNvSpPr/>
          <p:nvPr/>
        </p:nvSpPr>
        <p:spPr>
          <a:xfrm flipH="1">
            <a:off x="1364974" y="964554"/>
            <a:ext cx="6036365" cy="5380382"/>
          </a:xfrm>
          <a:prstGeom prst="rect">
            <a:avLst/>
          </a:prstGeom>
          <a:solidFill>
            <a:schemeClr val="bg1"/>
          </a:solidFill>
          <a:ln>
            <a:noFill/>
          </a:ln>
          <a:effectLst>
            <a:outerShdw blurRad="330200" sx="99000" sy="99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1B8BB2A9-CF44-D043-8485-88D849E1FB81}"/>
              </a:ext>
            </a:extLst>
          </p:cNvPr>
          <p:cNvSpPr/>
          <p:nvPr/>
        </p:nvSpPr>
        <p:spPr>
          <a:xfrm>
            <a:off x="836195" y="5562439"/>
            <a:ext cx="907933" cy="907933"/>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16" name="椭圆 15">
            <a:extLst>
              <a:ext uri="{FF2B5EF4-FFF2-40B4-BE49-F238E27FC236}">
                <a16:creationId xmlns:a16="http://schemas.microsoft.com/office/drawing/2014/main" id="{A78F569E-B10D-434B-8A45-FBFA175BC1B1}"/>
              </a:ext>
            </a:extLst>
          </p:cNvPr>
          <p:cNvSpPr/>
          <p:nvPr/>
        </p:nvSpPr>
        <p:spPr>
          <a:xfrm>
            <a:off x="6851215" y="751334"/>
            <a:ext cx="667186" cy="667186"/>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pic>
        <p:nvPicPr>
          <p:cNvPr id="2" name="Picture 2" descr="Chart, line chart&#10;&#10;Description automatically generated">
            <a:extLst>
              <a:ext uri="{FF2B5EF4-FFF2-40B4-BE49-F238E27FC236}">
                <a16:creationId xmlns:a16="http://schemas.microsoft.com/office/drawing/2014/main" id="{274934A1-E345-49C6-A6B9-6C67D7FDA696}"/>
              </a:ext>
            </a:extLst>
          </p:cNvPr>
          <p:cNvPicPr>
            <a:picLocks noChangeAspect="1"/>
          </p:cNvPicPr>
          <p:nvPr/>
        </p:nvPicPr>
        <p:blipFill>
          <a:blip r:embed="rId3"/>
          <a:stretch>
            <a:fillRect/>
          </a:stretch>
        </p:blipFill>
        <p:spPr>
          <a:xfrm>
            <a:off x="118024" y="652356"/>
            <a:ext cx="7441245" cy="5885587"/>
          </a:xfrm>
          <a:prstGeom prst="rect">
            <a:avLst/>
          </a:prstGeom>
        </p:spPr>
      </p:pic>
      <p:sp>
        <p:nvSpPr>
          <p:cNvPr id="3" name="TextBox 2">
            <a:extLst>
              <a:ext uri="{FF2B5EF4-FFF2-40B4-BE49-F238E27FC236}">
                <a16:creationId xmlns:a16="http://schemas.microsoft.com/office/drawing/2014/main" id="{EBAB0A97-C327-4788-9429-982CBB81B142}"/>
              </a:ext>
            </a:extLst>
          </p:cNvPr>
          <p:cNvSpPr txBox="1"/>
          <p:nvPr/>
        </p:nvSpPr>
        <p:spPr>
          <a:xfrm>
            <a:off x="7710685" y="1922192"/>
            <a:ext cx="311573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2000">
                <a:solidFill>
                  <a:schemeClr val="bg1"/>
                </a:solidFill>
                <a:ea typeface="+mn-lt"/>
                <a:cs typeface="+mn-lt"/>
              </a:rPr>
              <a:t>Tracks</a:t>
            </a:r>
            <a:r>
              <a:rPr lang="zh-CN" altLang="en-US" sz="2000">
                <a:solidFill>
                  <a:schemeClr val="bg1"/>
                </a:solidFill>
                <a:ea typeface="+mn-lt"/>
                <a:cs typeface="+mn-lt"/>
              </a:rPr>
              <a:t> </a:t>
            </a:r>
            <a:r>
              <a:rPr lang="en-US" altLang="zh-CN" sz="2000">
                <a:solidFill>
                  <a:schemeClr val="bg1"/>
                </a:solidFill>
                <a:ea typeface="+mn-lt"/>
                <a:cs typeface="+mn-lt"/>
              </a:rPr>
              <a:t>have</a:t>
            </a:r>
            <a:r>
              <a:rPr lang="zh-CN" altLang="en-US" sz="2000">
                <a:solidFill>
                  <a:schemeClr val="bg1"/>
                </a:solidFill>
                <a:ea typeface="+mn-lt"/>
                <a:cs typeface="+mn-lt"/>
              </a:rPr>
              <a:t> </a:t>
            </a:r>
            <a:r>
              <a:rPr lang="en-US" altLang="zh-CN" sz="2000">
                <a:solidFill>
                  <a:schemeClr val="bg1"/>
                </a:solidFill>
                <a:ea typeface="+mn-lt"/>
                <a:cs typeface="+mn-lt"/>
              </a:rPr>
              <a:t>become</a:t>
            </a:r>
            <a:r>
              <a:rPr lang="zh-CN" altLang="en-US" sz="2000">
                <a:solidFill>
                  <a:schemeClr val="bg1"/>
                </a:solidFill>
                <a:ea typeface="+mn-lt"/>
                <a:cs typeface="+mn-lt"/>
              </a:rPr>
              <a:t> </a:t>
            </a:r>
            <a:r>
              <a:rPr lang="en-US" altLang="zh-CN" sz="2000">
                <a:solidFill>
                  <a:schemeClr val="bg1"/>
                </a:solidFill>
                <a:ea typeface="+mn-lt"/>
                <a:cs typeface="+mn-lt"/>
              </a:rPr>
              <a:t>more</a:t>
            </a:r>
            <a:r>
              <a:rPr lang="zh-CN" altLang="en-US" sz="2000">
                <a:solidFill>
                  <a:schemeClr val="bg1"/>
                </a:solidFill>
                <a:ea typeface="+mn-lt"/>
                <a:cs typeface="+mn-lt"/>
              </a:rPr>
              <a:t> </a:t>
            </a:r>
            <a:r>
              <a:rPr lang="en-US" altLang="zh-CN" sz="2000">
                <a:solidFill>
                  <a:schemeClr val="bg1"/>
                </a:solidFill>
                <a:ea typeface="+mn-lt"/>
                <a:cs typeface="+mn-lt"/>
              </a:rPr>
              <a:t>danceable</a:t>
            </a:r>
            <a:r>
              <a:rPr lang="zh-CN" altLang="en-US" sz="2000">
                <a:solidFill>
                  <a:schemeClr val="bg1"/>
                </a:solidFill>
                <a:ea typeface="+mn-lt"/>
                <a:cs typeface="+mn-lt"/>
              </a:rPr>
              <a:t> </a:t>
            </a:r>
            <a:r>
              <a:rPr lang="en-US" altLang="zh-CN" sz="2000">
                <a:solidFill>
                  <a:schemeClr val="bg1"/>
                </a:solidFill>
                <a:ea typeface="+mn-lt"/>
                <a:cs typeface="+mn-lt"/>
              </a:rPr>
              <a:t>in</a:t>
            </a:r>
            <a:r>
              <a:rPr lang="zh-CN" altLang="en-US" sz="2000">
                <a:solidFill>
                  <a:schemeClr val="bg1"/>
                </a:solidFill>
                <a:ea typeface="+mn-lt"/>
                <a:cs typeface="+mn-lt"/>
              </a:rPr>
              <a:t> </a:t>
            </a:r>
            <a:r>
              <a:rPr lang="en-US" altLang="zh-CN" sz="2000">
                <a:solidFill>
                  <a:schemeClr val="bg1"/>
                </a:solidFill>
                <a:ea typeface="+mn-lt"/>
                <a:cs typeface="+mn-lt"/>
              </a:rPr>
              <a:t>the</a:t>
            </a:r>
            <a:r>
              <a:rPr lang="zh-CN" altLang="en-US" sz="2000">
                <a:solidFill>
                  <a:schemeClr val="bg1"/>
                </a:solidFill>
                <a:ea typeface="+mn-lt"/>
                <a:cs typeface="+mn-lt"/>
              </a:rPr>
              <a:t> </a:t>
            </a:r>
            <a:r>
              <a:rPr lang="en-US" altLang="zh-CN" sz="2000">
                <a:solidFill>
                  <a:schemeClr val="bg1"/>
                </a:solidFill>
                <a:ea typeface="+mn-lt"/>
                <a:cs typeface="+mn-lt"/>
              </a:rPr>
              <a:t>recent</a:t>
            </a:r>
            <a:r>
              <a:rPr lang="zh-CN" altLang="en-US" sz="2000">
                <a:solidFill>
                  <a:schemeClr val="bg1"/>
                </a:solidFill>
                <a:ea typeface="+mn-lt"/>
                <a:cs typeface="+mn-lt"/>
              </a:rPr>
              <a:t> </a:t>
            </a:r>
            <a:r>
              <a:rPr lang="en-US" altLang="zh-CN" sz="2000">
                <a:solidFill>
                  <a:schemeClr val="bg1"/>
                </a:solidFill>
                <a:ea typeface="+mn-lt"/>
                <a:cs typeface="+mn-lt"/>
              </a:rPr>
              <a:t>years,</a:t>
            </a:r>
            <a:r>
              <a:rPr lang="zh-CN" altLang="en-US" sz="2000">
                <a:solidFill>
                  <a:schemeClr val="bg1"/>
                </a:solidFill>
                <a:ea typeface="+mn-lt"/>
                <a:cs typeface="+mn-lt"/>
              </a:rPr>
              <a:t> </a:t>
            </a:r>
            <a:r>
              <a:rPr lang="en-US" altLang="zh-CN" sz="2000">
                <a:solidFill>
                  <a:schemeClr val="bg1"/>
                </a:solidFill>
                <a:ea typeface="+mn-lt"/>
                <a:cs typeface="+mn-lt"/>
              </a:rPr>
              <a:t>so</a:t>
            </a:r>
            <a:r>
              <a:rPr lang="zh-CN" altLang="en-US" sz="2000">
                <a:solidFill>
                  <a:schemeClr val="bg1"/>
                </a:solidFill>
                <a:ea typeface="+mn-lt"/>
                <a:cs typeface="+mn-lt"/>
              </a:rPr>
              <a:t> </a:t>
            </a:r>
            <a:r>
              <a:rPr lang="en-US" altLang="zh-CN" sz="2000">
                <a:solidFill>
                  <a:schemeClr val="bg1"/>
                </a:solidFill>
                <a:ea typeface="+mn-lt"/>
                <a:cs typeface="+mn-lt"/>
              </a:rPr>
              <a:t>is</a:t>
            </a:r>
            <a:r>
              <a:rPr lang="zh-CN" altLang="en-US" sz="2000">
                <a:solidFill>
                  <a:schemeClr val="bg1"/>
                </a:solidFill>
                <a:ea typeface="+mn-lt"/>
                <a:cs typeface="+mn-lt"/>
              </a:rPr>
              <a:t> </a:t>
            </a:r>
            <a:r>
              <a:rPr lang="en-US" altLang="zh-CN" sz="2000">
                <a:solidFill>
                  <a:schemeClr val="bg1"/>
                </a:solidFill>
                <a:ea typeface="+mn-lt"/>
                <a:cs typeface="+mn-lt"/>
              </a:rPr>
              <a:t>valence</a:t>
            </a:r>
            <a:r>
              <a:rPr lang="zh-CN" altLang="en-US" sz="2000">
                <a:solidFill>
                  <a:schemeClr val="bg1"/>
                </a:solidFill>
                <a:ea typeface="+mn-lt"/>
                <a:cs typeface="+mn-lt"/>
              </a:rPr>
              <a:t> </a:t>
            </a:r>
            <a:r>
              <a:rPr lang="en-US" altLang="zh-CN" sz="2000">
                <a:solidFill>
                  <a:schemeClr val="bg1"/>
                </a:solidFill>
                <a:ea typeface="+mn-lt"/>
                <a:cs typeface="+mn-lt"/>
              </a:rPr>
              <a:t>and</a:t>
            </a:r>
            <a:r>
              <a:rPr lang="zh-CN" altLang="en-US" sz="2000">
                <a:solidFill>
                  <a:schemeClr val="bg1"/>
                </a:solidFill>
                <a:ea typeface="+mn-lt"/>
                <a:cs typeface="+mn-lt"/>
              </a:rPr>
              <a:t> </a:t>
            </a:r>
            <a:r>
              <a:rPr lang="en-US" altLang="zh-CN" sz="2000" err="1">
                <a:solidFill>
                  <a:schemeClr val="bg1"/>
                </a:solidFill>
                <a:ea typeface="+mn-lt"/>
                <a:cs typeface="+mn-lt"/>
              </a:rPr>
              <a:t>speechiness</a:t>
            </a:r>
            <a:r>
              <a:rPr lang="en-US" altLang="zh-CN" sz="2000">
                <a:solidFill>
                  <a:schemeClr val="bg1"/>
                </a:solidFill>
                <a:ea typeface="+mn-lt"/>
                <a:cs typeface="+mn-lt"/>
              </a:rPr>
              <a:t>.</a:t>
            </a:r>
          </a:p>
          <a:p>
            <a:pPr marL="285750" indent="-285750">
              <a:buFont typeface="Arial"/>
              <a:buChar char="•"/>
            </a:pPr>
            <a:endParaRPr lang="en-US" altLang="zh-CN" sz="2000">
              <a:solidFill>
                <a:schemeClr val="bg1"/>
              </a:solidFill>
              <a:ea typeface="+mn-lt"/>
              <a:cs typeface="+mn-lt"/>
            </a:endParaRPr>
          </a:p>
          <a:p>
            <a:pPr marL="285750" indent="-285750">
              <a:buFont typeface="Arial"/>
              <a:buChar char="•"/>
            </a:pPr>
            <a:r>
              <a:rPr lang="en-US" altLang="zh-CN" sz="2000" err="1">
                <a:solidFill>
                  <a:schemeClr val="bg1"/>
                </a:solidFill>
                <a:ea typeface="+mn-lt"/>
                <a:cs typeface="+mn-lt"/>
              </a:rPr>
              <a:t>Acousticness</a:t>
            </a:r>
            <a:r>
              <a:rPr lang="en-US" altLang="zh-CN" sz="2000">
                <a:solidFill>
                  <a:schemeClr val="bg1"/>
                </a:solidFill>
                <a:ea typeface="+mn-lt"/>
                <a:cs typeface="+mn-lt"/>
              </a:rPr>
              <a:t> and </a:t>
            </a:r>
            <a:r>
              <a:rPr lang="en-US" altLang="zh-CN" sz="2000" err="1">
                <a:solidFill>
                  <a:schemeClr val="bg1"/>
                </a:solidFill>
                <a:ea typeface="+mn-lt"/>
                <a:cs typeface="+mn-lt"/>
              </a:rPr>
              <a:t>instrumentalness</a:t>
            </a:r>
            <a:r>
              <a:rPr lang="en-US" altLang="zh-CN" sz="2000">
                <a:solidFill>
                  <a:schemeClr val="bg1"/>
                </a:solidFill>
                <a:ea typeface="+mn-lt"/>
                <a:cs typeface="+mn-lt"/>
              </a:rPr>
              <a:t> move together with similar pattern in trend</a:t>
            </a:r>
          </a:p>
        </p:txBody>
      </p:sp>
    </p:spTree>
    <p:extLst>
      <p:ext uri="{BB962C8B-B14F-4D97-AF65-F5344CB8AC3E}">
        <p14:creationId xmlns:p14="http://schemas.microsoft.com/office/powerpoint/2010/main" val="81480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7981CCA7-72DC-4134-B997-D1934B7AD234}"/>
              </a:ext>
            </a:extLst>
          </p:cNvPr>
          <p:cNvPicPr>
            <a:picLocks noChangeAspect="1"/>
          </p:cNvPicPr>
          <p:nvPr/>
        </p:nvPicPr>
        <p:blipFill>
          <a:blip r:embed="rId3"/>
          <a:stretch>
            <a:fillRect/>
          </a:stretch>
        </p:blipFill>
        <p:spPr>
          <a:xfrm>
            <a:off x="528881" y="1410489"/>
            <a:ext cx="5518159" cy="4037020"/>
          </a:xfrm>
          <a:prstGeom prst="rect">
            <a:avLst/>
          </a:prstGeom>
        </p:spPr>
      </p:pic>
      <p:cxnSp>
        <p:nvCxnSpPr>
          <p:cNvPr id="7"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2" descr="Chart, bar chart&#10;&#10;Description automatically generated">
            <a:extLst>
              <a:ext uri="{FF2B5EF4-FFF2-40B4-BE49-F238E27FC236}">
                <a16:creationId xmlns:a16="http://schemas.microsoft.com/office/drawing/2014/main" id="{27559F50-FB08-43EC-9CE0-31F0F787355D}"/>
              </a:ext>
            </a:extLst>
          </p:cNvPr>
          <p:cNvPicPr>
            <a:picLocks noChangeAspect="1"/>
          </p:cNvPicPr>
          <p:nvPr/>
        </p:nvPicPr>
        <p:blipFill>
          <a:blip r:embed="rId4"/>
          <a:stretch>
            <a:fillRect/>
          </a:stretch>
        </p:blipFill>
        <p:spPr>
          <a:xfrm>
            <a:off x="6162148" y="1414441"/>
            <a:ext cx="5506699" cy="4046305"/>
          </a:xfrm>
          <a:prstGeom prst="rect">
            <a:avLst/>
          </a:prstGeom>
        </p:spPr>
      </p:pic>
    </p:spTree>
    <p:extLst>
      <p:ext uri="{BB962C8B-B14F-4D97-AF65-F5344CB8AC3E}">
        <p14:creationId xmlns:p14="http://schemas.microsoft.com/office/powerpoint/2010/main" val="404605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sunburst chart&#10;&#10;Description automatically generated">
            <a:extLst>
              <a:ext uri="{FF2B5EF4-FFF2-40B4-BE49-F238E27FC236}">
                <a16:creationId xmlns:a16="http://schemas.microsoft.com/office/drawing/2014/main" id="{470A901D-CBCA-436F-BF19-3E37B2E00BF5}"/>
              </a:ext>
            </a:extLst>
          </p:cNvPr>
          <p:cNvPicPr>
            <a:picLocks noChangeAspect="1"/>
          </p:cNvPicPr>
          <p:nvPr/>
        </p:nvPicPr>
        <p:blipFill>
          <a:blip r:embed="rId3"/>
          <a:stretch>
            <a:fillRect/>
          </a:stretch>
        </p:blipFill>
        <p:spPr>
          <a:xfrm>
            <a:off x="477317" y="1464720"/>
            <a:ext cx="5644204" cy="4077520"/>
          </a:xfrm>
          <a:prstGeom prst="rect">
            <a:avLst/>
          </a:prstGeom>
        </p:spPr>
      </p:pic>
      <p:cxnSp>
        <p:nvCxnSpPr>
          <p:cNvPr id="28" name="Straight Connector 2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3" descr="Chart, radar chart&#10;&#10;Description automatically generated">
            <a:extLst>
              <a:ext uri="{FF2B5EF4-FFF2-40B4-BE49-F238E27FC236}">
                <a16:creationId xmlns:a16="http://schemas.microsoft.com/office/drawing/2014/main" id="{31DD642D-026B-43A4-8911-64BC826A9B61}"/>
              </a:ext>
            </a:extLst>
          </p:cNvPr>
          <p:cNvPicPr>
            <a:picLocks noChangeAspect="1"/>
          </p:cNvPicPr>
          <p:nvPr/>
        </p:nvPicPr>
        <p:blipFill>
          <a:blip r:embed="rId4"/>
          <a:stretch>
            <a:fillRect/>
          </a:stretch>
        </p:blipFill>
        <p:spPr>
          <a:xfrm>
            <a:off x="6202254" y="1225174"/>
            <a:ext cx="5518157" cy="4401921"/>
          </a:xfrm>
          <a:prstGeom prst="rect">
            <a:avLst/>
          </a:prstGeom>
        </p:spPr>
      </p:pic>
    </p:spTree>
    <p:extLst>
      <p:ext uri="{BB962C8B-B14F-4D97-AF65-F5344CB8AC3E}">
        <p14:creationId xmlns:p14="http://schemas.microsoft.com/office/powerpoint/2010/main" val="251289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Chart, radar chart&#10;&#10;Description automatically generated">
            <a:extLst>
              <a:ext uri="{FF2B5EF4-FFF2-40B4-BE49-F238E27FC236}">
                <a16:creationId xmlns:a16="http://schemas.microsoft.com/office/drawing/2014/main" id="{12C6AEE1-74A9-4580-9272-98520894C1CE}"/>
              </a:ext>
            </a:extLst>
          </p:cNvPr>
          <p:cNvPicPr>
            <a:picLocks noChangeAspect="1"/>
          </p:cNvPicPr>
          <p:nvPr/>
        </p:nvPicPr>
        <p:blipFill rotWithShape="1">
          <a:blip r:embed="rId3"/>
          <a:srcRect l="2346" r="14197" b="1"/>
          <a:stretch/>
        </p:blipFill>
        <p:spPr>
          <a:xfrm>
            <a:off x="643467" y="356685"/>
            <a:ext cx="3278292" cy="2464871"/>
          </a:xfrm>
          <a:prstGeom prst="rect">
            <a:avLst/>
          </a:prstGeom>
        </p:spPr>
      </p:pic>
      <p:pic>
        <p:nvPicPr>
          <p:cNvPr id="4" name="Picture 4" descr="Chart, radar chart&#10;&#10;Description automatically generated">
            <a:extLst>
              <a:ext uri="{FF2B5EF4-FFF2-40B4-BE49-F238E27FC236}">
                <a16:creationId xmlns:a16="http://schemas.microsoft.com/office/drawing/2014/main" id="{84735B90-8DAE-4DC4-A702-10576D4B5892}"/>
              </a:ext>
            </a:extLst>
          </p:cNvPr>
          <p:cNvPicPr>
            <a:picLocks noChangeAspect="1"/>
          </p:cNvPicPr>
          <p:nvPr/>
        </p:nvPicPr>
        <p:blipFill rotWithShape="1">
          <a:blip r:embed="rId4"/>
          <a:srcRect l="1787" r="2" b="2"/>
          <a:stretch/>
        </p:blipFill>
        <p:spPr>
          <a:xfrm>
            <a:off x="4243492" y="900207"/>
            <a:ext cx="3509047" cy="2283058"/>
          </a:xfrm>
          <a:prstGeom prst="rect">
            <a:avLst/>
          </a:prstGeom>
        </p:spPr>
      </p:pic>
      <p:pic>
        <p:nvPicPr>
          <p:cNvPr id="5" name="Picture 5" descr="Chart, radar chart&#10;&#10;Description automatically generated">
            <a:extLst>
              <a:ext uri="{FF2B5EF4-FFF2-40B4-BE49-F238E27FC236}">
                <a16:creationId xmlns:a16="http://schemas.microsoft.com/office/drawing/2014/main" id="{FCA3CEE8-BF2E-45ED-B503-30BD13286ACB}"/>
              </a:ext>
            </a:extLst>
          </p:cNvPr>
          <p:cNvPicPr>
            <a:picLocks noChangeAspect="1"/>
          </p:cNvPicPr>
          <p:nvPr/>
        </p:nvPicPr>
        <p:blipFill rotWithShape="1">
          <a:blip r:embed="rId5"/>
          <a:srcRect l="5496" r="16206" b="4"/>
          <a:stretch/>
        </p:blipFill>
        <p:spPr>
          <a:xfrm>
            <a:off x="540340" y="3609530"/>
            <a:ext cx="3381419" cy="2665541"/>
          </a:xfrm>
          <a:prstGeom prst="rect">
            <a:avLst/>
          </a:prstGeom>
        </p:spPr>
      </p:pic>
      <p:pic>
        <p:nvPicPr>
          <p:cNvPr id="3" name="Picture 3" descr="Chart, radar chart&#10;&#10;Description automatically generated">
            <a:extLst>
              <a:ext uri="{FF2B5EF4-FFF2-40B4-BE49-F238E27FC236}">
                <a16:creationId xmlns:a16="http://schemas.microsoft.com/office/drawing/2014/main" id="{24AD031E-43CC-4756-A8DA-A95DBE28D74C}"/>
              </a:ext>
            </a:extLst>
          </p:cNvPr>
          <p:cNvPicPr>
            <a:picLocks noChangeAspect="1"/>
          </p:cNvPicPr>
          <p:nvPr/>
        </p:nvPicPr>
        <p:blipFill rotWithShape="1">
          <a:blip r:embed="rId6"/>
          <a:srcRect r="1404"/>
          <a:stretch/>
        </p:blipFill>
        <p:spPr>
          <a:xfrm>
            <a:off x="4220574" y="3661466"/>
            <a:ext cx="3560611" cy="2323176"/>
          </a:xfrm>
          <a:prstGeom prst="rect">
            <a:avLst/>
          </a:prstGeom>
        </p:spPr>
      </p:pic>
      <p:pic>
        <p:nvPicPr>
          <p:cNvPr id="2" name="Picture 2" descr="Chart, radar chart&#10;&#10;Description automatically generated">
            <a:extLst>
              <a:ext uri="{FF2B5EF4-FFF2-40B4-BE49-F238E27FC236}">
                <a16:creationId xmlns:a16="http://schemas.microsoft.com/office/drawing/2014/main" id="{8E9D8452-A934-48BD-B090-DF46F84EAB0A}"/>
              </a:ext>
            </a:extLst>
          </p:cNvPr>
          <p:cNvPicPr>
            <a:picLocks noChangeAspect="1"/>
          </p:cNvPicPr>
          <p:nvPr/>
        </p:nvPicPr>
        <p:blipFill rotWithShape="1">
          <a:blip r:embed="rId7"/>
          <a:srcRect r="10971" b="-2"/>
          <a:stretch/>
        </p:blipFill>
        <p:spPr>
          <a:xfrm>
            <a:off x="7759159" y="1590592"/>
            <a:ext cx="4345116" cy="3413259"/>
          </a:xfrm>
          <a:prstGeom prst="rect">
            <a:avLst/>
          </a:prstGeom>
        </p:spPr>
      </p:pic>
    </p:spTree>
    <p:extLst>
      <p:ext uri="{BB962C8B-B14F-4D97-AF65-F5344CB8AC3E}">
        <p14:creationId xmlns:p14="http://schemas.microsoft.com/office/powerpoint/2010/main" val="192534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99F90C0-E354-EB4D-BCD1-D340EA0CBAC7}"/>
              </a:ext>
            </a:extLst>
          </p:cNvPr>
          <p:cNvGrpSpPr/>
          <p:nvPr/>
        </p:nvGrpSpPr>
        <p:grpSpPr>
          <a:xfrm>
            <a:off x="-800175" y="516344"/>
            <a:ext cx="8379564" cy="5778722"/>
            <a:chOff x="-800175" y="516344"/>
            <a:chExt cx="8379564" cy="5778722"/>
          </a:xfrm>
          <a:blipFill dpi="0" rotWithShape="1">
            <a:blip r:embed="rId3">
              <a:alphaModFix amt="75000"/>
            </a:blip>
            <a:srcRect/>
            <a:stretch>
              <a:fillRect t="14000" b="15000"/>
            </a:stretch>
          </a:blipFill>
        </p:grpSpPr>
        <p:sp>
          <p:nvSpPr>
            <p:cNvPr id="3" name="圆角矩形 2">
              <a:extLst>
                <a:ext uri="{FF2B5EF4-FFF2-40B4-BE49-F238E27FC236}">
                  <a16:creationId xmlns:a16="http://schemas.microsoft.com/office/drawing/2014/main" id="{347FCC15-9DD3-404A-BA9D-BB6A902619AD}"/>
                </a:ext>
              </a:extLst>
            </p:cNvPr>
            <p:cNvSpPr/>
            <p:nvPr/>
          </p:nvSpPr>
          <p:spPr>
            <a:xfrm rot="2700000">
              <a:off x="2424407" y="-2505038"/>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910B11D-8362-E94E-8DFA-85DD3ACA74E6}"/>
                </a:ext>
              </a:extLst>
            </p:cNvPr>
            <p:cNvSpPr/>
            <p:nvPr/>
          </p:nvSpPr>
          <p:spPr>
            <a:xfrm rot="2700000">
              <a:off x="2221207" y="1140084"/>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圆角矩形 4">
            <a:extLst>
              <a:ext uri="{FF2B5EF4-FFF2-40B4-BE49-F238E27FC236}">
                <a16:creationId xmlns:a16="http://schemas.microsoft.com/office/drawing/2014/main" id="{1D31A3A0-12C1-0B47-9964-173790047D24}"/>
              </a:ext>
            </a:extLst>
          </p:cNvPr>
          <p:cNvSpPr/>
          <p:nvPr/>
        </p:nvSpPr>
        <p:spPr>
          <a:xfrm rot="2700000">
            <a:off x="2616831" y="-2415378"/>
            <a:ext cx="677355" cy="435192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E44B2C34-897C-8B40-B3BB-21A83A9D7DAA}"/>
              </a:ext>
            </a:extLst>
          </p:cNvPr>
          <p:cNvSpPr/>
          <p:nvPr/>
        </p:nvSpPr>
        <p:spPr>
          <a:xfrm rot="2700000">
            <a:off x="9693253" y="5154264"/>
            <a:ext cx="677355" cy="4351923"/>
          </a:xfrm>
          <a:prstGeom prst="roundRect">
            <a:avLst>
              <a:gd name="adj" fmla="val 50000"/>
            </a:avLst>
          </a:prstGeom>
          <a:gradFill flip="none" rotWithShape="1">
            <a:gsLst>
              <a:gs pos="18000">
                <a:srgbClr val="2E8AB8">
                  <a:alpha val="91000"/>
                </a:srgbClr>
              </a:gs>
              <a:gs pos="100000">
                <a:srgbClr val="51C5D3">
                  <a:alpha val="84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A9D39838-9CB2-3242-8B3B-BEF6E6B08688}"/>
              </a:ext>
            </a:extLst>
          </p:cNvPr>
          <p:cNvSpPr txBox="1"/>
          <p:nvPr/>
        </p:nvSpPr>
        <p:spPr>
          <a:xfrm>
            <a:off x="8095661" y="4417841"/>
            <a:ext cx="2559963" cy="335156"/>
          </a:xfrm>
          <a:prstGeom prst="rect">
            <a:avLst/>
          </a:prstGeom>
          <a:noFill/>
        </p:spPr>
        <p:txBody>
          <a:bodyPr wrap="square" lIns="91440" tIns="45720" rIns="91440" bIns="45720" rtlCol="0" anchor="t">
            <a:spAutoFit/>
          </a:bodyPr>
          <a:lstStyle/>
          <a:p>
            <a:pPr>
              <a:lnSpc>
                <a:spcPct val="150000"/>
              </a:lnSpc>
            </a:pPr>
            <a:endParaRPr lang="en" altLang="zh-CN" sz="1200">
              <a:solidFill>
                <a:schemeClr val="tx1">
                  <a:lumMod val="75000"/>
                  <a:lumOff val="25000"/>
                </a:schemeClr>
              </a:solidFill>
              <a:cs typeface="Arial"/>
            </a:endParaRPr>
          </a:p>
        </p:txBody>
      </p:sp>
      <p:sp>
        <p:nvSpPr>
          <p:cNvPr id="8" name="文本框 7">
            <a:extLst>
              <a:ext uri="{FF2B5EF4-FFF2-40B4-BE49-F238E27FC236}">
                <a16:creationId xmlns:a16="http://schemas.microsoft.com/office/drawing/2014/main" id="{19B26114-B144-CF45-BBA1-9E1EEAB9422B}"/>
              </a:ext>
            </a:extLst>
          </p:cNvPr>
          <p:cNvSpPr txBox="1"/>
          <p:nvPr/>
        </p:nvSpPr>
        <p:spPr>
          <a:xfrm>
            <a:off x="7737264" y="1846808"/>
            <a:ext cx="1253869" cy="1015663"/>
          </a:xfrm>
          <a:prstGeom prst="rect">
            <a:avLst/>
          </a:prstGeom>
          <a:noFill/>
        </p:spPr>
        <p:txBody>
          <a:bodyPr wrap="none" rtlCol="0">
            <a:spAutoFit/>
          </a:bodyPr>
          <a:lstStyle/>
          <a:p>
            <a:r>
              <a:rPr kumimoji="1" lang="en-US" altLang="zh-CN" sz="6000" i="1">
                <a:gradFill>
                  <a:gsLst>
                    <a:gs pos="0">
                      <a:srgbClr val="51C5D3"/>
                    </a:gs>
                    <a:gs pos="100000">
                      <a:srgbClr val="2E8AB8"/>
                    </a:gs>
                  </a:gsLst>
                  <a:lin ang="5400000" scaled="1"/>
                </a:gradFill>
              </a:rPr>
              <a:t>03.</a:t>
            </a:r>
            <a:endParaRPr kumimoji="1" lang="zh-CN" altLang="en-US" sz="6000" i="1">
              <a:gradFill>
                <a:gsLst>
                  <a:gs pos="0">
                    <a:srgbClr val="51C5D3"/>
                  </a:gs>
                  <a:gs pos="100000">
                    <a:srgbClr val="2E8AB8"/>
                  </a:gs>
                </a:gsLst>
                <a:lin ang="5400000" scaled="1"/>
              </a:gradFill>
            </a:endParaRPr>
          </a:p>
        </p:txBody>
      </p:sp>
      <p:sp>
        <p:nvSpPr>
          <p:cNvPr id="9" name="文本框 8">
            <a:extLst>
              <a:ext uri="{FF2B5EF4-FFF2-40B4-BE49-F238E27FC236}">
                <a16:creationId xmlns:a16="http://schemas.microsoft.com/office/drawing/2014/main" id="{F20D95A5-B1E0-764D-ACC5-0579661AB6A1}"/>
              </a:ext>
            </a:extLst>
          </p:cNvPr>
          <p:cNvSpPr txBox="1"/>
          <p:nvPr/>
        </p:nvSpPr>
        <p:spPr>
          <a:xfrm>
            <a:off x="8181467" y="2539305"/>
            <a:ext cx="3369629" cy="1200329"/>
          </a:xfrm>
          <a:prstGeom prst="rect">
            <a:avLst/>
          </a:prstGeom>
          <a:noFill/>
        </p:spPr>
        <p:txBody>
          <a:bodyPr wrap="square" lIns="91440" tIns="45720" rIns="91440" bIns="45720" rtlCol="0" anchor="t">
            <a:spAutoFit/>
          </a:bodyPr>
          <a:lstStyle/>
          <a:p>
            <a:pPr algn="r"/>
            <a:endParaRPr kumimoji="1" lang="en" altLang="zh-CN" sz="2400">
              <a:gradFill>
                <a:gsLst>
                  <a:gs pos="0">
                    <a:srgbClr val="51C5D3"/>
                  </a:gs>
                  <a:gs pos="100000">
                    <a:srgbClr val="2E8AB8"/>
                  </a:gs>
                </a:gsLst>
                <a:lin ang="5400000" scaled="1"/>
              </a:gradFill>
              <a:latin typeface="+mj-lt"/>
            </a:endParaRPr>
          </a:p>
          <a:p>
            <a:r>
              <a:rPr kumimoji="1" lang="en" altLang="zh-CN" sz="2400">
                <a:latin typeface="+mj-lt"/>
              </a:rPr>
              <a:t>T</a:t>
            </a:r>
            <a:r>
              <a:rPr kumimoji="1" lang="en" sz="2400">
                <a:latin typeface="+mj-lt"/>
              </a:rPr>
              <a:t>ext Analysis</a:t>
            </a:r>
            <a:endParaRPr lang="zh-CN" altLang="en-US" sz="2400">
              <a:latin typeface="+mj-lt"/>
            </a:endParaRPr>
          </a:p>
          <a:p>
            <a:pPr algn="r"/>
            <a:endParaRPr lang="en" altLang="zh-CN" sz="2400">
              <a:latin typeface="+mj-lt"/>
            </a:endParaRPr>
          </a:p>
        </p:txBody>
      </p:sp>
      <p:pic>
        <p:nvPicPr>
          <p:cNvPr id="10" name="图片 9" descr="徽标&#10;&#10;描述已自动生成">
            <a:extLst>
              <a:ext uri="{FF2B5EF4-FFF2-40B4-BE49-F238E27FC236}">
                <a16:creationId xmlns:a16="http://schemas.microsoft.com/office/drawing/2014/main" id="{1B1BBD70-628E-5843-8EE1-39C26A55F8EB}"/>
              </a:ext>
            </a:extLst>
          </p:cNvPr>
          <p:cNvPicPr>
            <a:picLocks noChangeAspect="1"/>
          </p:cNvPicPr>
          <p:nvPr/>
        </p:nvPicPr>
        <p:blipFill rotWithShape="1">
          <a:blip r:embed="rId4"/>
          <a:srcRect l="9281" t="24344" r="8137" b="24343"/>
          <a:stretch/>
        </p:blipFill>
        <p:spPr>
          <a:xfrm>
            <a:off x="0" y="0"/>
            <a:ext cx="1393371" cy="487004"/>
          </a:xfrm>
          <a:prstGeom prst="rect">
            <a:avLst/>
          </a:prstGeom>
        </p:spPr>
      </p:pic>
    </p:spTree>
    <p:extLst>
      <p:ext uri="{BB962C8B-B14F-4D97-AF65-F5344CB8AC3E}">
        <p14:creationId xmlns:p14="http://schemas.microsoft.com/office/powerpoint/2010/main" val="3402471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图片包含 形状&#10;&#10;已自动生成说明">
            <a:extLst>
              <a:ext uri="{FF2B5EF4-FFF2-40B4-BE49-F238E27FC236}">
                <a16:creationId xmlns:a16="http://schemas.microsoft.com/office/drawing/2014/main" id="{435D2FB5-61D0-4DF0-8DE8-540446A924A4}"/>
              </a:ext>
            </a:extLst>
          </p:cNvPr>
          <p:cNvPicPr>
            <a:picLocks noChangeAspect="1"/>
          </p:cNvPicPr>
          <p:nvPr/>
        </p:nvPicPr>
        <p:blipFill>
          <a:blip r:embed="rId2"/>
          <a:stretch>
            <a:fillRect/>
          </a:stretch>
        </p:blipFill>
        <p:spPr>
          <a:xfrm>
            <a:off x="-4526" y="3080753"/>
            <a:ext cx="2162175" cy="3771900"/>
          </a:xfrm>
          <a:prstGeom prst="rect">
            <a:avLst/>
          </a:prstGeom>
        </p:spPr>
      </p:pic>
      <p:pic>
        <p:nvPicPr>
          <p:cNvPr id="3" name="图片 3" descr="形状&#10;&#10;已自动生成说明">
            <a:extLst>
              <a:ext uri="{FF2B5EF4-FFF2-40B4-BE49-F238E27FC236}">
                <a16:creationId xmlns:a16="http://schemas.microsoft.com/office/drawing/2014/main" id="{EC70C03D-D572-4CB1-A2E8-B9A27E55E78A}"/>
              </a:ext>
            </a:extLst>
          </p:cNvPr>
          <p:cNvPicPr>
            <a:picLocks noChangeAspect="1"/>
          </p:cNvPicPr>
          <p:nvPr/>
        </p:nvPicPr>
        <p:blipFill>
          <a:blip r:embed="rId3"/>
          <a:stretch>
            <a:fillRect/>
          </a:stretch>
        </p:blipFill>
        <p:spPr>
          <a:xfrm>
            <a:off x="11135568" y="-64079"/>
            <a:ext cx="1114425" cy="252412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4"/>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85128" y="132324"/>
            <a:ext cx="7861592" cy="369332"/>
          </a:xfrm>
          <a:prstGeom prst="rect">
            <a:avLst/>
          </a:prstGeom>
          <a:noFill/>
        </p:spPr>
        <p:txBody>
          <a:bodyPr wrap="square" lIns="91440" tIns="45720" rIns="91440" bIns="45720" rtlCol="0" anchor="t">
            <a:spAutoFit/>
          </a:bodyPr>
          <a:lstStyle/>
          <a:p>
            <a:r>
              <a:rPr lang="en-GB" altLang="zh-CN">
                <a:solidFill>
                  <a:schemeClr val="tx1">
                    <a:lumMod val="75000"/>
                    <a:lumOff val="25000"/>
                  </a:schemeClr>
                </a:solidFill>
                <a:latin typeface="Arial Black"/>
              </a:rPr>
              <a:t>Word Cloud: Who are the most prolific artists?</a:t>
            </a:r>
            <a:endParaRPr lang="en" altLang="zh-CN">
              <a:solidFill>
                <a:schemeClr val="tx1">
                  <a:lumMod val="75000"/>
                  <a:lumOff val="25000"/>
                </a:schemeClr>
              </a:solidFill>
              <a:latin typeface="Arial Black"/>
            </a:endParaRPr>
          </a:p>
        </p:txBody>
      </p:sp>
      <p:pic>
        <p:nvPicPr>
          <p:cNvPr id="18" name="图片 17" descr="徽标&#10;&#10;描述已自动生成">
            <a:extLst>
              <a:ext uri="{FF2B5EF4-FFF2-40B4-BE49-F238E27FC236}">
                <a16:creationId xmlns:a16="http://schemas.microsoft.com/office/drawing/2014/main" id="{86C73EAB-9DCB-E447-8EA2-CF263837E9D0}"/>
              </a:ext>
            </a:extLst>
          </p:cNvPr>
          <p:cNvPicPr>
            <a:picLocks noChangeAspect="1"/>
          </p:cNvPicPr>
          <p:nvPr/>
        </p:nvPicPr>
        <p:blipFill rotWithShape="1">
          <a:blip r:embed="rId5"/>
          <a:srcRect l="9281" t="24344" r="8137" b="24343"/>
          <a:stretch/>
        </p:blipFill>
        <p:spPr>
          <a:xfrm>
            <a:off x="184741" y="591969"/>
            <a:ext cx="1393371" cy="487004"/>
          </a:xfrm>
          <a:prstGeom prst="rect">
            <a:avLst/>
          </a:prstGeom>
        </p:spPr>
      </p:pic>
      <p:pic>
        <p:nvPicPr>
          <p:cNvPr id="4" name="Picture 3">
            <a:extLst>
              <a:ext uri="{FF2B5EF4-FFF2-40B4-BE49-F238E27FC236}">
                <a16:creationId xmlns:a16="http://schemas.microsoft.com/office/drawing/2014/main" id="{77B0264A-C685-497E-97A3-B349AA435263}"/>
              </a:ext>
            </a:extLst>
          </p:cNvPr>
          <p:cNvPicPr>
            <a:picLocks noChangeAspect="1"/>
          </p:cNvPicPr>
          <p:nvPr/>
        </p:nvPicPr>
        <p:blipFill>
          <a:blip r:embed="rId6"/>
          <a:stretch>
            <a:fillRect/>
          </a:stretch>
        </p:blipFill>
        <p:spPr>
          <a:xfrm>
            <a:off x="1195362" y="1485588"/>
            <a:ext cx="7336510" cy="4659540"/>
          </a:xfrm>
          <a:prstGeom prst="rect">
            <a:avLst/>
          </a:prstGeom>
        </p:spPr>
      </p:pic>
      <p:sp>
        <p:nvSpPr>
          <p:cNvPr id="7" name="TextBox 6">
            <a:extLst>
              <a:ext uri="{FF2B5EF4-FFF2-40B4-BE49-F238E27FC236}">
                <a16:creationId xmlns:a16="http://schemas.microsoft.com/office/drawing/2014/main" id="{060FFFB3-3091-43A1-A090-9C5125157D06}"/>
              </a:ext>
            </a:extLst>
          </p:cNvPr>
          <p:cNvSpPr txBox="1"/>
          <p:nvPr/>
        </p:nvSpPr>
        <p:spPr>
          <a:xfrm>
            <a:off x="9031460" y="2285999"/>
            <a:ext cx="2876807"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t>Only artists with no less than 20 songs are shown in the graph.</a:t>
            </a:r>
          </a:p>
          <a:p>
            <a:pPr marL="285750" indent="-285750">
              <a:buFont typeface="Arial" panose="020B0604020202020204" pitchFamily="34" charset="0"/>
              <a:buChar char="•"/>
            </a:pPr>
            <a:r>
              <a:rPr lang="en-GB"/>
              <a:t>More songs an artist published, larger the size the artist name is.</a:t>
            </a:r>
            <a:endParaRPr lang="en-GB">
              <a:cs typeface="Arial"/>
            </a:endParaRPr>
          </a:p>
          <a:p>
            <a:pPr marL="285750" indent="-285750">
              <a:buFont typeface="Arial" panose="020B0604020202020204" pitchFamily="34" charset="0"/>
              <a:buChar char="•"/>
            </a:pPr>
            <a:r>
              <a:rPr lang="en-GB"/>
              <a:t>The most prolific singer is Drake, producing 157 songs, followed by Lil Uzi Vert, Future, Travis Scott, Lil Baby, Bad Bunny and BTS with more than 100-song productions.</a:t>
            </a:r>
            <a:endParaRPr lang="en-GB">
              <a:cs typeface="Arial"/>
            </a:endParaRPr>
          </a:p>
          <a:p>
            <a:endParaRPr lang="en-GB"/>
          </a:p>
        </p:txBody>
      </p:sp>
    </p:spTree>
    <p:extLst>
      <p:ext uri="{BB962C8B-B14F-4D97-AF65-F5344CB8AC3E}">
        <p14:creationId xmlns:p14="http://schemas.microsoft.com/office/powerpoint/2010/main" val="332867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图片包含 形状&#10;&#10;已自动生成说明">
            <a:extLst>
              <a:ext uri="{FF2B5EF4-FFF2-40B4-BE49-F238E27FC236}">
                <a16:creationId xmlns:a16="http://schemas.microsoft.com/office/drawing/2014/main" id="{435D2FB5-61D0-4DF0-8DE8-540446A924A4}"/>
              </a:ext>
            </a:extLst>
          </p:cNvPr>
          <p:cNvPicPr>
            <a:picLocks noChangeAspect="1"/>
          </p:cNvPicPr>
          <p:nvPr/>
        </p:nvPicPr>
        <p:blipFill>
          <a:blip r:embed="rId2"/>
          <a:stretch>
            <a:fillRect/>
          </a:stretch>
        </p:blipFill>
        <p:spPr>
          <a:xfrm>
            <a:off x="-4526" y="3080753"/>
            <a:ext cx="2162175" cy="3771900"/>
          </a:xfrm>
          <a:prstGeom prst="rect">
            <a:avLst/>
          </a:prstGeom>
        </p:spPr>
      </p:pic>
      <p:pic>
        <p:nvPicPr>
          <p:cNvPr id="3" name="图片 3" descr="形状&#10;&#10;已自动生成说明">
            <a:extLst>
              <a:ext uri="{FF2B5EF4-FFF2-40B4-BE49-F238E27FC236}">
                <a16:creationId xmlns:a16="http://schemas.microsoft.com/office/drawing/2014/main" id="{EC70C03D-D572-4CB1-A2E8-B9A27E55E78A}"/>
              </a:ext>
            </a:extLst>
          </p:cNvPr>
          <p:cNvPicPr>
            <a:picLocks noChangeAspect="1"/>
          </p:cNvPicPr>
          <p:nvPr/>
        </p:nvPicPr>
        <p:blipFill>
          <a:blip r:embed="rId3"/>
          <a:stretch>
            <a:fillRect/>
          </a:stretch>
        </p:blipFill>
        <p:spPr>
          <a:xfrm>
            <a:off x="11135568" y="-64079"/>
            <a:ext cx="1114425" cy="252412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4"/>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85128" y="132324"/>
            <a:ext cx="11297779" cy="646331"/>
          </a:xfrm>
          <a:prstGeom prst="rect">
            <a:avLst/>
          </a:prstGeom>
          <a:noFill/>
        </p:spPr>
        <p:txBody>
          <a:bodyPr wrap="square" lIns="91440" tIns="45720" rIns="91440" bIns="45720" rtlCol="0" anchor="t">
            <a:spAutoFit/>
          </a:bodyPr>
          <a:lstStyle/>
          <a:p>
            <a:r>
              <a:rPr lang="en-GB" altLang="zh-CN">
                <a:solidFill>
                  <a:schemeClr val="tx1">
                    <a:lumMod val="75000"/>
                    <a:lumOff val="25000"/>
                  </a:schemeClr>
                </a:solidFill>
                <a:latin typeface="Arial Black"/>
              </a:rPr>
              <a:t>Word Cloud: </a:t>
            </a:r>
            <a:r>
              <a:rPr lang="en-GB">
                <a:solidFill>
                  <a:schemeClr val="tx1">
                    <a:lumMod val="75000"/>
                    <a:lumOff val="25000"/>
                  </a:schemeClr>
                </a:solidFill>
                <a:latin typeface="Arial Black"/>
              </a:rPr>
              <a:t> Are popular songs using the same song names?</a:t>
            </a:r>
            <a:endParaRPr lang="en">
              <a:solidFill>
                <a:schemeClr val="tx1">
                  <a:lumMod val="75000"/>
                  <a:lumOff val="25000"/>
                </a:schemeClr>
              </a:solidFill>
              <a:latin typeface="Arial Black"/>
            </a:endParaRPr>
          </a:p>
          <a:p>
            <a:endParaRPr lang="en-US">
              <a:cs typeface="Arial"/>
            </a:endParaRPr>
          </a:p>
        </p:txBody>
      </p:sp>
      <p:pic>
        <p:nvPicPr>
          <p:cNvPr id="18" name="图片 17" descr="徽标&#10;&#10;描述已自动生成">
            <a:extLst>
              <a:ext uri="{FF2B5EF4-FFF2-40B4-BE49-F238E27FC236}">
                <a16:creationId xmlns:a16="http://schemas.microsoft.com/office/drawing/2014/main" id="{86C73EAB-9DCB-E447-8EA2-CF263837E9D0}"/>
              </a:ext>
            </a:extLst>
          </p:cNvPr>
          <p:cNvPicPr>
            <a:picLocks noChangeAspect="1"/>
          </p:cNvPicPr>
          <p:nvPr/>
        </p:nvPicPr>
        <p:blipFill rotWithShape="1">
          <a:blip r:embed="rId5"/>
          <a:srcRect l="9281" t="24344" r="8137" b="24343"/>
          <a:stretch/>
        </p:blipFill>
        <p:spPr>
          <a:xfrm>
            <a:off x="184741" y="591969"/>
            <a:ext cx="1393371" cy="487004"/>
          </a:xfrm>
          <a:prstGeom prst="rect">
            <a:avLst/>
          </a:prstGeom>
        </p:spPr>
      </p:pic>
      <p:sp>
        <p:nvSpPr>
          <p:cNvPr id="7" name="TextBox 6">
            <a:extLst>
              <a:ext uri="{FF2B5EF4-FFF2-40B4-BE49-F238E27FC236}">
                <a16:creationId xmlns:a16="http://schemas.microsoft.com/office/drawing/2014/main" id="{060FFFB3-3091-43A1-A090-9C5125157D06}"/>
              </a:ext>
            </a:extLst>
          </p:cNvPr>
          <p:cNvSpPr txBox="1"/>
          <p:nvPr/>
        </p:nvSpPr>
        <p:spPr>
          <a:xfrm>
            <a:off x="9031460" y="2285999"/>
            <a:ext cx="2876807"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t>Only words appeared no less than 2 times are shown.</a:t>
            </a:r>
          </a:p>
          <a:p>
            <a:pPr marL="285750" indent="-285750">
              <a:buFont typeface="Arial" panose="020B0604020202020204" pitchFamily="34" charset="0"/>
              <a:buChar char="•"/>
            </a:pPr>
            <a:r>
              <a:rPr lang="en-GB"/>
              <a:t>The more common a word is, the bigger the word is.</a:t>
            </a:r>
            <a:endParaRPr lang="en-GB">
              <a:cs typeface="Arial"/>
            </a:endParaRPr>
          </a:p>
          <a:p>
            <a:pPr marL="285750" indent="-285750">
              <a:buFont typeface="Arial" panose="020B0604020202020204" pitchFamily="34" charset="0"/>
              <a:buChar char="•"/>
            </a:pPr>
            <a:r>
              <a:rPr lang="en-GB"/>
              <a:t>The most frequent words appeared in song names is ‘Love’, showing 36 times, followed by ‘Girl’, ‘Go’ and ‘Like’ with more than 10 times occurrence.</a:t>
            </a:r>
            <a:endParaRPr lang="en-GB">
              <a:cs typeface="Arial"/>
            </a:endParaRPr>
          </a:p>
          <a:p>
            <a:pPr marL="285750" indent="-285750">
              <a:buFont typeface="Arial" panose="020B0604020202020204" pitchFamily="34" charset="0"/>
              <a:buChar char="•"/>
            </a:pPr>
            <a:endParaRPr lang="en-GB"/>
          </a:p>
          <a:p>
            <a:endParaRPr lang="en-GB"/>
          </a:p>
        </p:txBody>
      </p:sp>
      <p:pic>
        <p:nvPicPr>
          <p:cNvPr id="5" name="Picture 4">
            <a:extLst>
              <a:ext uri="{FF2B5EF4-FFF2-40B4-BE49-F238E27FC236}">
                <a16:creationId xmlns:a16="http://schemas.microsoft.com/office/drawing/2014/main" id="{AC30E573-786B-4BD7-91F7-9495145034EE}"/>
              </a:ext>
            </a:extLst>
          </p:cNvPr>
          <p:cNvPicPr>
            <a:picLocks noChangeAspect="1"/>
          </p:cNvPicPr>
          <p:nvPr/>
        </p:nvPicPr>
        <p:blipFill>
          <a:blip r:embed="rId6"/>
          <a:stretch>
            <a:fillRect/>
          </a:stretch>
        </p:blipFill>
        <p:spPr>
          <a:xfrm>
            <a:off x="1376411" y="1778860"/>
            <a:ext cx="7358490" cy="4650075"/>
          </a:xfrm>
          <a:prstGeom prst="rect">
            <a:avLst/>
          </a:prstGeom>
        </p:spPr>
      </p:pic>
    </p:spTree>
    <p:extLst>
      <p:ext uri="{BB962C8B-B14F-4D97-AF65-F5344CB8AC3E}">
        <p14:creationId xmlns:p14="http://schemas.microsoft.com/office/powerpoint/2010/main" val="186665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E8C0F-5A49-4223-8179-71548DCBB69B}"/>
              </a:ext>
            </a:extLst>
          </p:cNvPr>
          <p:cNvPicPr>
            <a:picLocks noChangeAspect="1"/>
          </p:cNvPicPr>
          <p:nvPr/>
        </p:nvPicPr>
        <p:blipFill>
          <a:blip r:embed="rId2"/>
          <a:stretch>
            <a:fillRect/>
          </a:stretch>
        </p:blipFill>
        <p:spPr>
          <a:xfrm>
            <a:off x="778222" y="1036698"/>
            <a:ext cx="8954370" cy="5424594"/>
          </a:xfrm>
          <a:prstGeom prst="rect">
            <a:avLst/>
          </a:prstGeom>
        </p:spPr>
      </p:pic>
      <p:pic>
        <p:nvPicPr>
          <p:cNvPr id="2" name="图片 2" descr="图片包含 形状&#10;&#10;已自动生成说明">
            <a:extLst>
              <a:ext uri="{FF2B5EF4-FFF2-40B4-BE49-F238E27FC236}">
                <a16:creationId xmlns:a16="http://schemas.microsoft.com/office/drawing/2014/main" id="{435D2FB5-61D0-4DF0-8DE8-540446A924A4}"/>
              </a:ext>
            </a:extLst>
          </p:cNvPr>
          <p:cNvPicPr>
            <a:picLocks noChangeAspect="1"/>
          </p:cNvPicPr>
          <p:nvPr/>
        </p:nvPicPr>
        <p:blipFill>
          <a:blip r:embed="rId3"/>
          <a:stretch>
            <a:fillRect/>
          </a:stretch>
        </p:blipFill>
        <p:spPr>
          <a:xfrm>
            <a:off x="-4526" y="3080753"/>
            <a:ext cx="2162175" cy="3771900"/>
          </a:xfrm>
          <a:prstGeom prst="rect">
            <a:avLst/>
          </a:prstGeom>
        </p:spPr>
      </p:pic>
      <p:pic>
        <p:nvPicPr>
          <p:cNvPr id="3" name="图片 3" descr="形状&#10;&#10;已自动生成说明">
            <a:extLst>
              <a:ext uri="{FF2B5EF4-FFF2-40B4-BE49-F238E27FC236}">
                <a16:creationId xmlns:a16="http://schemas.microsoft.com/office/drawing/2014/main" id="{EC70C03D-D572-4CB1-A2E8-B9A27E55E78A}"/>
              </a:ext>
            </a:extLst>
          </p:cNvPr>
          <p:cNvPicPr>
            <a:picLocks noChangeAspect="1"/>
          </p:cNvPicPr>
          <p:nvPr/>
        </p:nvPicPr>
        <p:blipFill>
          <a:blip r:embed="rId4"/>
          <a:stretch>
            <a:fillRect/>
          </a:stretch>
        </p:blipFill>
        <p:spPr>
          <a:xfrm>
            <a:off x="11135568" y="-64079"/>
            <a:ext cx="1114425" cy="252412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5"/>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85128" y="132324"/>
            <a:ext cx="10140558" cy="369332"/>
          </a:xfrm>
          <a:prstGeom prst="rect">
            <a:avLst/>
          </a:prstGeom>
          <a:noFill/>
        </p:spPr>
        <p:txBody>
          <a:bodyPr wrap="square" lIns="91440" tIns="45720" rIns="91440" bIns="45720" rtlCol="0" anchor="t">
            <a:spAutoFit/>
          </a:bodyPr>
          <a:lstStyle/>
          <a:p>
            <a:r>
              <a:rPr lang="en-GB" altLang="zh-CN">
                <a:solidFill>
                  <a:schemeClr val="tx1">
                    <a:lumMod val="75000"/>
                    <a:lumOff val="25000"/>
                  </a:schemeClr>
                </a:solidFill>
                <a:latin typeface="Arial Black"/>
              </a:rPr>
              <a:t>Sentiment Analysis: (Song) Popularity and (Song Name) Positivity</a:t>
            </a:r>
            <a:endParaRPr lang="en" altLang="zh-CN">
              <a:solidFill>
                <a:schemeClr val="tx1">
                  <a:lumMod val="75000"/>
                  <a:lumOff val="25000"/>
                </a:schemeClr>
              </a:solidFill>
              <a:latin typeface="Arial Black"/>
            </a:endParaRPr>
          </a:p>
        </p:txBody>
      </p:sp>
      <p:pic>
        <p:nvPicPr>
          <p:cNvPr id="18" name="图片 17" descr="徽标&#10;&#10;描述已自动生成">
            <a:extLst>
              <a:ext uri="{FF2B5EF4-FFF2-40B4-BE49-F238E27FC236}">
                <a16:creationId xmlns:a16="http://schemas.microsoft.com/office/drawing/2014/main" id="{86C73EAB-9DCB-E447-8EA2-CF263837E9D0}"/>
              </a:ext>
            </a:extLst>
          </p:cNvPr>
          <p:cNvPicPr>
            <a:picLocks noChangeAspect="1"/>
          </p:cNvPicPr>
          <p:nvPr/>
        </p:nvPicPr>
        <p:blipFill rotWithShape="1">
          <a:blip r:embed="rId6"/>
          <a:srcRect l="9281" t="24344" r="8137" b="24343"/>
          <a:stretch/>
        </p:blipFill>
        <p:spPr>
          <a:xfrm>
            <a:off x="184741" y="591969"/>
            <a:ext cx="1393371" cy="487004"/>
          </a:xfrm>
          <a:prstGeom prst="rect">
            <a:avLst/>
          </a:prstGeom>
        </p:spPr>
      </p:pic>
      <p:sp>
        <p:nvSpPr>
          <p:cNvPr id="5" name="TextBox 4">
            <a:extLst>
              <a:ext uri="{FF2B5EF4-FFF2-40B4-BE49-F238E27FC236}">
                <a16:creationId xmlns:a16="http://schemas.microsoft.com/office/drawing/2014/main" id="{2716C426-5AED-4228-AB6F-9BA33F5EB338}"/>
              </a:ext>
            </a:extLst>
          </p:cNvPr>
          <p:cNvSpPr txBox="1"/>
          <p:nvPr/>
        </p:nvSpPr>
        <p:spPr>
          <a:xfrm>
            <a:off x="9875520" y="2935378"/>
            <a:ext cx="1842868" cy="2308324"/>
          </a:xfrm>
          <a:prstGeom prst="rect">
            <a:avLst/>
          </a:prstGeom>
          <a:noFill/>
        </p:spPr>
        <p:txBody>
          <a:bodyPr wrap="square" rtlCol="0">
            <a:spAutoFit/>
          </a:bodyPr>
          <a:lstStyle/>
          <a:p>
            <a:pPr marL="285750" indent="-285750">
              <a:buFont typeface="Arial" panose="020B0604020202020204" pitchFamily="34" charset="0"/>
              <a:buChar char="•"/>
            </a:pPr>
            <a:r>
              <a:rPr lang="en-GB"/>
              <a:t>No clear correlation between popularity and sentiment.</a:t>
            </a:r>
          </a:p>
          <a:p>
            <a:br>
              <a:rPr lang="en-GB"/>
            </a:br>
            <a:endParaRPr lang="en-GB"/>
          </a:p>
        </p:txBody>
      </p:sp>
    </p:spTree>
    <p:extLst>
      <p:ext uri="{BB962C8B-B14F-4D97-AF65-F5344CB8AC3E}">
        <p14:creationId xmlns:p14="http://schemas.microsoft.com/office/powerpoint/2010/main" val="108842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AFD96E-AA60-EE44-A6C5-E1FC3FB57A42}"/>
              </a:ext>
            </a:extLst>
          </p:cNvPr>
          <p:cNvSpPr txBox="1"/>
          <p:nvPr/>
        </p:nvSpPr>
        <p:spPr>
          <a:xfrm>
            <a:off x="2667000" y="-252412"/>
            <a:ext cx="7199600" cy="1569660"/>
          </a:xfrm>
          <a:prstGeom prst="rect">
            <a:avLst/>
          </a:prstGeom>
          <a:noFill/>
        </p:spPr>
        <p:txBody>
          <a:bodyPr wrap="none" rtlCol="0">
            <a:spAutoFit/>
          </a:bodyPr>
          <a:lstStyle/>
          <a:p>
            <a:r>
              <a:rPr kumimoji="1" lang="en-US" altLang="zh-CN" sz="9600">
                <a:solidFill>
                  <a:schemeClr val="bg1">
                    <a:lumMod val="95000"/>
                  </a:schemeClr>
                </a:solidFill>
                <a:latin typeface="+mj-lt"/>
              </a:rPr>
              <a:t>BUSINESS</a:t>
            </a:r>
            <a:endParaRPr kumimoji="1" lang="zh-CN" altLang="en-US" sz="9600">
              <a:solidFill>
                <a:schemeClr val="bg1">
                  <a:lumMod val="95000"/>
                </a:schemeClr>
              </a:solidFill>
              <a:latin typeface="+mj-lt"/>
            </a:endParaRPr>
          </a:p>
        </p:txBody>
      </p:sp>
      <p:sp>
        <p:nvSpPr>
          <p:cNvPr id="6" name="文本框 5">
            <a:extLst>
              <a:ext uri="{FF2B5EF4-FFF2-40B4-BE49-F238E27FC236}">
                <a16:creationId xmlns:a16="http://schemas.microsoft.com/office/drawing/2014/main" id="{869F1720-9AD8-DC4B-A355-F1F8FEF1CE89}"/>
              </a:ext>
            </a:extLst>
          </p:cNvPr>
          <p:cNvSpPr txBox="1"/>
          <p:nvPr/>
        </p:nvSpPr>
        <p:spPr>
          <a:xfrm>
            <a:off x="2495112" y="697408"/>
            <a:ext cx="4299388" cy="769441"/>
          </a:xfrm>
          <a:prstGeom prst="rect">
            <a:avLst/>
          </a:prstGeom>
          <a:noFill/>
        </p:spPr>
        <p:txBody>
          <a:bodyPr wrap="square" rtlCol="0">
            <a:spAutoFit/>
          </a:bodyPr>
          <a:lstStyle/>
          <a:p>
            <a:pPr algn="dist"/>
            <a:r>
              <a:rPr kumimoji="1" lang="en-US" altLang="zh-CN" sz="4400">
                <a:solidFill>
                  <a:schemeClr val="tx1">
                    <a:lumMod val="75000"/>
                    <a:lumOff val="25000"/>
                  </a:schemeClr>
                </a:solidFill>
                <a:latin typeface="+mj-lt"/>
              </a:rPr>
              <a:t>CONTENTS</a:t>
            </a:r>
            <a:endParaRPr kumimoji="1" lang="zh-CN" altLang="en-US" sz="4400">
              <a:solidFill>
                <a:schemeClr val="tx1">
                  <a:lumMod val="75000"/>
                  <a:lumOff val="25000"/>
                </a:schemeClr>
              </a:solidFill>
              <a:latin typeface="+mj-lt"/>
            </a:endParaRPr>
          </a:p>
        </p:txBody>
      </p:sp>
      <p:sp>
        <p:nvSpPr>
          <p:cNvPr id="7" name="矩形 6">
            <a:extLst>
              <a:ext uri="{FF2B5EF4-FFF2-40B4-BE49-F238E27FC236}">
                <a16:creationId xmlns:a16="http://schemas.microsoft.com/office/drawing/2014/main" id="{78C5F74B-8AB0-8E4E-A7F4-2F75F37B4307}"/>
              </a:ext>
            </a:extLst>
          </p:cNvPr>
          <p:cNvSpPr/>
          <p:nvPr/>
        </p:nvSpPr>
        <p:spPr>
          <a:xfrm>
            <a:off x="3069122" y="2267068"/>
            <a:ext cx="3060700" cy="1258421"/>
          </a:xfrm>
          <a:prstGeom prst="rect">
            <a:avLst/>
          </a:prstGeom>
        </p:spPr>
        <p:txBody>
          <a:bodyPr wrap="square">
            <a:spAutoFit/>
          </a:bodyPr>
          <a:lstStyle/>
          <a:p>
            <a:pPr>
              <a:lnSpc>
                <a:spcPct val="150000"/>
              </a:lnSpc>
            </a:pPr>
            <a:r>
              <a:rPr lang="en" altLang="zh-CN" sz="1600">
                <a:latin typeface="+mj-lt"/>
              </a:rPr>
              <a:t>Background Information</a:t>
            </a:r>
          </a:p>
          <a:p>
            <a:pPr>
              <a:lnSpc>
                <a:spcPct val="150000"/>
              </a:lnSpc>
            </a:pPr>
            <a:r>
              <a:rPr kumimoji="1" lang="en" altLang="zh-CN" sz="1200">
                <a:solidFill>
                  <a:schemeClr val="tx1">
                    <a:lumMod val="75000"/>
                    <a:lumOff val="25000"/>
                  </a:schemeClr>
                </a:solidFill>
              </a:rPr>
              <a:t>Company Overview</a:t>
            </a:r>
          </a:p>
          <a:p>
            <a:pPr>
              <a:lnSpc>
                <a:spcPct val="150000"/>
              </a:lnSpc>
            </a:pPr>
            <a:r>
              <a:rPr kumimoji="1" lang="en" altLang="zh-CN" sz="1200">
                <a:solidFill>
                  <a:schemeClr val="tx1">
                    <a:lumMod val="75000"/>
                    <a:lumOff val="25000"/>
                  </a:schemeClr>
                </a:solidFill>
              </a:rPr>
              <a:t>Business Issue &amp; project Aim</a:t>
            </a:r>
            <a:endParaRPr kumimoji="1" lang="zh-CN" altLang="en-US" sz="1200">
              <a:gradFill>
                <a:gsLst>
                  <a:gs pos="0">
                    <a:srgbClr val="2E8AB8"/>
                  </a:gs>
                  <a:gs pos="100000">
                    <a:srgbClr val="51C5D3"/>
                  </a:gs>
                </a:gsLst>
                <a:lin ang="5400000" scaled="1"/>
              </a:gradFill>
            </a:endParaRPr>
          </a:p>
          <a:p>
            <a:pPr>
              <a:lnSpc>
                <a:spcPct val="150000"/>
              </a:lnSpc>
            </a:pPr>
            <a:r>
              <a:rPr kumimoji="1" lang="en" altLang="zh-CN" sz="1200">
                <a:solidFill>
                  <a:schemeClr val="tx1">
                    <a:lumMod val="75000"/>
                    <a:lumOff val="25000"/>
                  </a:schemeClr>
                </a:solidFill>
              </a:rPr>
              <a:t>Dataset Selection</a:t>
            </a:r>
            <a:r>
              <a:rPr lang="zh-CN" altLang="en-US" sz="1200">
                <a:solidFill>
                  <a:schemeClr val="tx1">
                    <a:lumMod val="75000"/>
                    <a:lumOff val="25000"/>
                  </a:schemeClr>
                </a:solidFill>
              </a:rPr>
              <a:t>.</a:t>
            </a:r>
          </a:p>
        </p:txBody>
      </p:sp>
      <p:sp>
        <p:nvSpPr>
          <p:cNvPr id="10" name="矩形 9">
            <a:extLst>
              <a:ext uri="{FF2B5EF4-FFF2-40B4-BE49-F238E27FC236}">
                <a16:creationId xmlns:a16="http://schemas.microsoft.com/office/drawing/2014/main" id="{2ECB3364-9C6B-EA4A-B0D9-7871CB831EBE}"/>
              </a:ext>
            </a:extLst>
          </p:cNvPr>
          <p:cNvSpPr/>
          <p:nvPr/>
        </p:nvSpPr>
        <p:spPr>
          <a:xfrm>
            <a:off x="7171222" y="2267068"/>
            <a:ext cx="3060700" cy="421782"/>
          </a:xfrm>
          <a:prstGeom prst="rect">
            <a:avLst/>
          </a:prstGeom>
        </p:spPr>
        <p:txBody>
          <a:bodyPr wrap="square" lIns="91440" tIns="45720" rIns="91440" bIns="45720" anchor="t">
            <a:spAutoFit/>
          </a:bodyPr>
          <a:lstStyle/>
          <a:p>
            <a:pPr>
              <a:lnSpc>
                <a:spcPct val="150000"/>
              </a:lnSpc>
            </a:pPr>
            <a:r>
              <a:rPr lang="en-US" altLang="zh-CN" sz="1600">
                <a:latin typeface="+mj-lt"/>
              </a:rPr>
              <a:t>Data Visualizations</a:t>
            </a:r>
            <a:endParaRPr lang="zh-CN" altLang="en-US"/>
          </a:p>
        </p:txBody>
      </p:sp>
      <p:sp>
        <p:nvSpPr>
          <p:cNvPr id="13" name="矩形 12">
            <a:extLst>
              <a:ext uri="{FF2B5EF4-FFF2-40B4-BE49-F238E27FC236}">
                <a16:creationId xmlns:a16="http://schemas.microsoft.com/office/drawing/2014/main" id="{EA2C0D61-491B-DC4B-9499-13EB3479AECF}"/>
              </a:ext>
            </a:extLst>
          </p:cNvPr>
          <p:cNvSpPr/>
          <p:nvPr/>
        </p:nvSpPr>
        <p:spPr>
          <a:xfrm>
            <a:off x="4565650" y="4135323"/>
            <a:ext cx="3060700" cy="1812419"/>
          </a:xfrm>
          <a:prstGeom prst="rect">
            <a:avLst/>
          </a:prstGeom>
        </p:spPr>
        <p:txBody>
          <a:bodyPr wrap="square">
            <a:spAutoFit/>
          </a:bodyPr>
          <a:lstStyle/>
          <a:p>
            <a:pPr>
              <a:lnSpc>
                <a:spcPct val="150000"/>
              </a:lnSpc>
            </a:pPr>
            <a:r>
              <a:rPr lang="en" altLang="zh-CN" sz="1600">
                <a:latin typeface="+mj-lt"/>
              </a:rPr>
              <a:t>Modeling &amp; Results</a:t>
            </a:r>
          </a:p>
          <a:p>
            <a:pPr>
              <a:lnSpc>
                <a:spcPct val="150000"/>
              </a:lnSpc>
            </a:pPr>
            <a:r>
              <a:rPr kumimoji="1" lang="en" altLang="zh-CN" sz="1200">
                <a:solidFill>
                  <a:schemeClr val="tx1">
                    <a:lumMod val="75000"/>
                    <a:lumOff val="25000"/>
                  </a:schemeClr>
                </a:solidFill>
              </a:rPr>
              <a:t>Data Preparation </a:t>
            </a:r>
          </a:p>
          <a:p>
            <a:pPr>
              <a:lnSpc>
                <a:spcPct val="150000"/>
              </a:lnSpc>
            </a:pPr>
            <a:r>
              <a:rPr kumimoji="1" lang="en" altLang="zh-CN" sz="1200">
                <a:solidFill>
                  <a:schemeClr val="tx1">
                    <a:lumMod val="75000"/>
                    <a:lumOff val="25000"/>
                  </a:schemeClr>
                </a:solidFill>
              </a:rPr>
              <a:t>First Model-Logistic Regression</a:t>
            </a:r>
          </a:p>
          <a:p>
            <a:pPr>
              <a:lnSpc>
                <a:spcPct val="150000"/>
              </a:lnSpc>
            </a:pPr>
            <a:r>
              <a:rPr kumimoji="1" lang="en" altLang="zh-CN" sz="1200">
                <a:solidFill>
                  <a:schemeClr val="tx1">
                    <a:lumMod val="75000"/>
                    <a:lumOff val="25000"/>
                  </a:schemeClr>
                </a:solidFill>
              </a:rPr>
              <a:t>Second Model-Decision Tree</a:t>
            </a:r>
          </a:p>
          <a:p>
            <a:pPr>
              <a:lnSpc>
                <a:spcPct val="150000"/>
              </a:lnSpc>
            </a:pPr>
            <a:r>
              <a:rPr kumimoji="1" lang="en" altLang="zh-CN" sz="1200">
                <a:solidFill>
                  <a:schemeClr val="tx1">
                    <a:lumMod val="75000"/>
                    <a:lumOff val="25000"/>
                  </a:schemeClr>
                </a:solidFill>
              </a:rPr>
              <a:t>Third Model-Random Forest</a:t>
            </a:r>
          </a:p>
          <a:p>
            <a:pPr>
              <a:lnSpc>
                <a:spcPct val="150000"/>
              </a:lnSpc>
            </a:pPr>
            <a:r>
              <a:rPr kumimoji="1" lang="en" altLang="zh-CN" sz="1200">
                <a:solidFill>
                  <a:schemeClr val="tx1">
                    <a:lumMod val="75000"/>
                    <a:lumOff val="25000"/>
                  </a:schemeClr>
                </a:solidFill>
              </a:rPr>
              <a:t>Model Comparison </a:t>
            </a:r>
            <a:endParaRPr lang="zh-CN" altLang="en-US" sz="1200">
              <a:solidFill>
                <a:schemeClr val="tx1">
                  <a:lumMod val="75000"/>
                  <a:lumOff val="25000"/>
                </a:schemeClr>
              </a:solidFill>
            </a:endParaRPr>
          </a:p>
        </p:txBody>
      </p:sp>
      <p:sp>
        <p:nvSpPr>
          <p:cNvPr id="16" name="矩形 15">
            <a:extLst>
              <a:ext uri="{FF2B5EF4-FFF2-40B4-BE49-F238E27FC236}">
                <a16:creationId xmlns:a16="http://schemas.microsoft.com/office/drawing/2014/main" id="{804A2DF8-3E11-0D40-A88D-EA6D3A0F3B61}"/>
              </a:ext>
            </a:extLst>
          </p:cNvPr>
          <p:cNvSpPr/>
          <p:nvPr/>
        </p:nvSpPr>
        <p:spPr>
          <a:xfrm>
            <a:off x="8667750" y="4135323"/>
            <a:ext cx="3060700" cy="421782"/>
          </a:xfrm>
          <a:prstGeom prst="rect">
            <a:avLst/>
          </a:prstGeom>
        </p:spPr>
        <p:txBody>
          <a:bodyPr wrap="square">
            <a:spAutoFit/>
          </a:bodyPr>
          <a:lstStyle/>
          <a:p>
            <a:pPr>
              <a:lnSpc>
                <a:spcPct val="150000"/>
              </a:lnSpc>
            </a:pPr>
            <a:r>
              <a:rPr lang="en" altLang="zh-CN" sz="1600">
                <a:latin typeface="+mj-lt"/>
              </a:rPr>
              <a:t>Recommendations</a:t>
            </a:r>
            <a:endParaRPr lang="zh-CN" altLang="en-US"/>
          </a:p>
        </p:txBody>
      </p:sp>
      <p:sp>
        <p:nvSpPr>
          <p:cNvPr id="20" name="矩形 17">
            <a:extLst>
              <a:ext uri="{FF2B5EF4-FFF2-40B4-BE49-F238E27FC236}">
                <a16:creationId xmlns:a16="http://schemas.microsoft.com/office/drawing/2014/main" id="{843189C7-7FDA-E642-94F3-8D1D3C2E5E4D}"/>
              </a:ext>
            </a:extLst>
          </p:cNvPr>
          <p:cNvSpPr/>
          <p:nvPr/>
        </p:nvSpPr>
        <p:spPr>
          <a:xfrm rot="5400000">
            <a:off x="-1073999" y="2904767"/>
            <a:ext cx="5027232" cy="2879233"/>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直角三角形 21">
            <a:extLst>
              <a:ext uri="{FF2B5EF4-FFF2-40B4-BE49-F238E27FC236}">
                <a16:creationId xmlns:a16="http://schemas.microsoft.com/office/drawing/2014/main" id="{FEBF8381-F185-4B47-9154-1ED85F03A54B}"/>
              </a:ext>
            </a:extLst>
          </p:cNvPr>
          <p:cNvSpPr/>
          <p:nvPr/>
        </p:nvSpPr>
        <p:spPr>
          <a:xfrm rot="10800000">
            <a:off x="8318500" y="1725"/>
            <a:ext cx="3873500" cy="1365966"/>
          </a:xfrm>
          <a:custGeom>
            <a:avLst/>
            <a:gdLst>
              <a:gd name="connsiteX0" fmla="*/ 0 w 3873500"/>
              <a:gd name="connsiteY0" fmla="*/ 1417724 h 1417724"/>
              <a:gd name="connsiteX1" fmla="*/ 0 w 3873500"/>
              <a:gd name="connsiteY1" fmla="*/ 0 h 1417724"/>
              <a:gd name="connsiteX2" fmla="*/ 3873500 w 3873500"/>
              <a:gd name="connsiteY2" fmla="*/ 1417724 h 1417724"/>
              <a:gd name="connsiteX3" fmla="*/ 0 w 3873500"/>
              <a:gd name="connsiteY3" fmla="*/ 1417724 h 1417724"/>
              <a:gd name="connsiteX0" fmla="*/ 0 w 3873500"/>
              <a:gd name="connsiteY0" fmla="*/ 1417724 h 1417724"/>
              <a:gd name="connsiteX1" fmla="*/ 0 w 3873500"/>
              <a:gd name="connsiteY1" fmla="*/ 0 h 1417724"/>
              <a:gd name="connsiteX2" fmla="*/ 3873500 w 3873500"/>
              <a:gd name="connsiteY2" fmla="*/ 1417724 h 1417724"/>
              <a:gd name="connsiteX3" fmla="*/ 0 w 3873500"/>
              <a:gd name="connsiteY3" fmla="*/ 1417724 h 1417724"/>
              <a:gd name="connsiteX0" fmla="*/ 0 w 3873500"/>
              <a:gd name="connsiteY0" fmla="*/ 1640254 h 1640254"/>
              <a:gd name="connsiteX1" fmla="*/ 0 w 3873500"/>
              <a:gd name="connsiteY1" fmla="*/ 222530 h 1640254"/>
              <a:gd name="connsiteX2" fmla="*/ 3873500 w 3873500"/>
              <a:gd name="connsiteY2" fmla="*/ 1640254 h 1640254"/>
              <a:gd name="connsiteX3" fmla="*/ 0 w 3873500"/>
              <a:gd name="connsiteY3" fmla="*/ 1640254 h 1640254"/>
              <a:gd name="connsiteX0" fmla="*/ 0 w 3873500"/>
              <a:gd name="connsiteY0" fmla="*/ 1541306 h 1541306"/>
              <a:gd name="connsiteX1" fmla="*/ 0 w 3873500"/>
              <a:gd name="connsiteY1" fmla="*/ 123582 h 1541306"/>
              <a:gd name="connsiteX2" fmla="*/ 3873500 w 3873500"/>
              <a:gd name="connsiteY2" fmla="*/ 1541306 h 1541306"/>
              <a:gd name="connsiteX3" fmla="*/ 0 w 3873500"/>
              <a:gd name="connsiteY3" fmla="*/ 1541306 h 1541306"/>
              <a:gd name="connsiteX0" fmla="*/ 0 w 3873500"/>
              <a:gd name="connsiteY0" fmla="*/ 1435889 h 1435889"/>
              <a:gd name="connsiteX1" fmla="*/ 0 w 3873500"/>
              <a:gd name="connsiteY1" fmla="*/ 18165 h 1435889"/>
              <a:gd name="connsiteX2" fmla="*/ 3873500 w 3873500"/>
              <a:gd name="connsiteY2" fmla="*/ 1435889 h 1435889"/>
              <a:gd name="connsiteX3" fmla="*/ 0 w 3873500"/>
              <a:gd name="connsiteY3" fmla="*/ 1435889 h 1435889"/>
              <a:gd name="connsiteX0" fmla="*/ 0 w 3873500"/>
              <a:gd name="connsiteY0" fmla="*/ 1434370 h 1434370"/>
              <a:gd name="connsiteX1" fmla="*/ 0 w 3873500"/>
              <a:gd name="connsiteY1" fmla="*/ 16646 h 1434370"/>
              <a:gd name="connsiteX2" fmla="*/ 3873500 w 3873500"/>
              <a:gd name="connsiteY2" fmla="*/ 1434370 h 1434370"/>
              <a:gd name="connsiteX3" fmla="*/ 0 w 3873500"/>
              <a:gd name="connsiteY3" fmla="*/ 1434370 h 1434370"/>
              <a:gd name="connsiteX0" fmla="*/ 0 w 3873500"/>
              <a:gd name="connsiteY0" fmla="*/ 1322141 h 1322141"/>
              <a:gd name="connsiteX1" fmla="*/ 0 w 3873500"/>
              <a:gd name="connsiteY1" fmla="*/ 18717 h 1322141"/>
              <a:gd name="connsiteX2" fmla="*/ 3873500 w 3873500"/>
              <a:gd name="connsiteY2" fmla="*/ 1322141 h 1322141"/>
              <a:gd name="connsiteX3" fmla="*/ 0 w 3873500"/>
              <a:gd name="connsiteY3" fmla="*/ 1322141 h 1322141"/>
              <a:gd name="connsiteX0" fmla="*/ 0 w 3873500"/>
              <a:gd name="connsiteY0" fmla="*/ 1559304 h 1559304"/>
              <a:gd name="connsiteX1" fmla="*/ 0 w 3873500"/>
              <a:gd name="connsiteY1" fmla="*/ 255880 h 1559304"/>
              <a:gd name="connsiteX2" fmla="*/ 3873500 w 3873500"/>
              <a:gd name="connsiteY2" fmla="*/ 1559304 h 1559304"/>
              <a:gd name="connsiteX3" fmla="*/ 0 w 3873500"/>
              <a:gd name="connsiteY3" fmla="*/ 1559304 h 1559304"/>
              <a:gd name="connsiteX0" fmla="*/ 0 w 3873500"/>
              <a:gd name="connsiteY0" fmla="*/ 1600926 h 1600926"/>
              <a:gd name="connsiteX1" fmla="*/ 0 w 3873500"/>
              <a:gd name="connsiteY1" fmla="*/ 297502 h 1600926"/>
              <a:gd name="connsiteX2" fmla="*/ 3873500 w 3873500"/>
              <a:gd name="connsiteY2" fmla="*/ 1600926 h 1600926"/>
              <a:gd name="connsiteX3" fmla="*/ 0 w 3873500"/>
              <a:gd name="connsiteY3" fmla="*/ 1600926 h 1600926"/>
              <a:gd name="connsiteX0" fmla="*/ 0 w 3873500"/>
              <a:gd name="connsiteY0" fmla="*/ 1431757 h 1431757"/>
              <a:gd name="connsiteX1" fmla="*/ 0 w 3873500"/>
              <a:gd name="connsiteY1" fmla="*/ 331533 h 1431757"/>
              <a:gd name="connsiteX2" fmla="*/ 3873500 w 3873500"/>
              <a:gd name="connsiteY2" fmla="*/ 1431757 h 1431757"/>
              <a:gd name="connsiteX3" fmla="*/ 0 w 3873500"/>
              <a:gd name="connsiteY3" fmla="*/ 1431757 h 1431757"/>
              <a:gd name="connsiteX0" fmla="*/ 0 w 3873500"/>
              <a:gd name="connsiteY0" fmla="*/ 1365966 h 1365966"/>
              <a:gd name="connsiteX1" fmla="*/ 0 w 3873500"/>
              <a:gd name="connsiteY1" fmla="*/ 265742 h 1365966"/>
              <a:gd name="connsiteX2" fmla="*/ 3873500 w 3873500"/>
              <a:gd name="connsiteY2" fmla="*/ 1365966 h 1365966"/>
              <a:gd name="connsiteX3" fmla="*/ 0 w 3873500"/>
              <a:gd name="connsiteY3" fmla="*/ 1365966 h 1365966"/>
            </a:gdLst>
            <a:ahLst/>
            <a:cxnLst>
              <a:cxn ang="0">
                <a:pos x="connsiteX0" y="connsiteY0"/>
              </a:cxn>
              <a:cxn ang="0">
                <a:pos x="connsiteX1" y="connsiteY1"/>
              </a:cxn>
              <a:cxn ang="0">
                <a:pos x="connsiteX2" y="connsiteY2"/>
              </a:cxn>
              <a:cxn ang="0">
                <a:pos x="connsiteX3" y="connsiteY3"/>
              </a:cxn>
            </a:cxnLst>
            <a:rect l="l" t="t" r="r" b="b"/>
            <a:pathLst>
              <a:path w="3873500" h="1365966">
                <a:moveTo>
                  <a:pt x="0" y="1365966"/>
                </a:moveTo>
                <a:lnTo>
                  <a:pt x="0" y="265742"/>
                </a:lnTo>
                <a:cubicBezTo>
                  <a:pt x="1367367" y="-430083"/>
                  <a:pt x="3420533" y="347291"/>
                  <a:pt x="3873500" y="1365966"/>
                </a:cubicBezTo>
                <a:lnTo>
                  <a:pt x="0" y="1365966"/>
                </a:lnTo>
                <a:close/>
              </a:path>
            </a:pathLst>
          </a:custGeom>
          <a:gradFill flip="none" rotWithShape="1">
            <a:gsLst>
              <a:gs pos="0">
                <a:srgbClr val="2E8AB8"/>
              </a:gs>
              <a:gs pos="99000">
                <a:srgbClr val="51C5D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66D8484A-229C-C64A-83BA-F350C3B1E7AF}"/>
              </a:ext>
            </a:extLst>
          </p:cNvPr>
          <p:cNvSpPr/>
          <p:nvPr/>
        </p:nvSpPr>
        <p:spPr>
          <a:xfrm>
            <a:off x="2303568" y="2267068"/>
            <a:ext cx="603132" cy="603132"/>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atin typeface="+mj-lt"/>
              </a:rPr>
              <a:t>1</a:t>
            </a:r>
            <a:endParaRPr kumimoji="1" lang="zh-CN" altLang="en-US">
              <a:latin typeface="+mj-lt"/>
            </a:endParaRPr>
          </a:p>
        </p:txBody>
      </p:sp>
      <p:sp>
        <p:nvSpPr>
          <p:cNvPr id="24" name="椭圆 23">
            <a:extLst>
              <a:ext uri="{FF2B5EF4-FFF2-40B4-BE49-F238E27FC236}">
                <a16:creationId xmlns:a16="http://schemas.microsoft.com/office/drawing/2014/main" id="{50328FCC-3D64-F148-BB59-BE836EE5F9ED}"/>
              </a:ext>
            </a:extLst>
          </p:cNvPr>
          <p:cNvSpPr/>
          <p:nvPr/>
        </p:nvSpPr>
        <p:spPr>
          <a:xfrm>
            <a:off x="6492934" y="2266750"/>
            <a:ext cx="603132" cy="603132"/>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atin typeface="+mj-lt"/>
              </a:rPr>
              <a:t>2</a:t>
            </a:r>
            <a:endParaRPr kumimoji="1" lang="zh-CN" altLang="en-US">
              <a:latin typeface="+mj-lt"/>
            </a:endParaRPr>
          </a:p>
        </p:txBody>
      </p:sp>
      <p:sp>
        <p:nvSpPr>
          <p:cNvPr id="25" name="椭圆 24">
            <a:extLst>
              <a:ext uri="{FF2B5EF4-FFF2-40B4-BE49-F238E27FC236}">
                <a16:creationId xmlns:a16="http://schemas.microsoft.com/office/drawing/2014/main" id="{6E26963C-54D4-8344-B3CD-19353F892943}"/>
              </a:ext>
            </a:extLst>
          </p:cNvPr>
          <p:cNvSpPr/>
          <p:nvPr/>
        </p:nvSpPr>
        <p:spPr>
          <a:xfrm>
            <a:off x="3832896" y="4135323"/>
            <a:ext cx="603132" cy="603132"/>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atin typeface="+mj-lt"/>
              </a:rPr>
              <a:t>4</a:t>
            </a:r>
            <a:endParaRPr kumimoji="1" lang="zh-CN" altLang="en-US">
              <a:latin typeface="+mj-lt"/>
            </a:endParaRPr>
          </a:p>
        </p:txBody>
      </p:sp>
      <p:sp>
        <p:nvSpPr>
          <p:cNvPr id="26" name="椭圆 25">
            <a:extLst>
              <a:ext uri="{FF2B5EF4-FFF2-40B4-BE49-F238E27FC236}">
                <a16:creationId xmlns:a16="http://schemas.microsoft.com/office/drawing/2014/main" id="{62D72E29-8FB1-F344-BDC1-DCC1E0BE7B4F}"/>
              </a:ext>
            </a:extLst>
          </p:cNvPr>
          <p:cNvSpPr/>
          <p:nvPr/>
        </p:nvSpPr>
        <p:spPr>
          <a:xfrm>
            <a:off x="7866606" y="4135323"/>
            <a:ext cx="603132" cy="603132"/>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atin typeface="+mj-lt"/>
              </a:rPr>
              <a:t>5</a:t>
            </a:r>
            <a:endParaRPr kumimoji="1" lang="zh-CN" altLang="en-US">
              <a:latin typeface="+mj-lt"/>
            </a:endParaRPr>
          </a:p>
        </p:txBody>
      </p:sp>
      <p:pic>
        <p:nvPicPr>
          <p:cNvPr id="15" name="图片 14" descr="徽标&#10;&#10;描述已自动生成">
            <a:extLst>
              <a:ext uri="{FF2B5EF4-FFF2-40B4-BE49-F238E27FC236}">
                <a16:creationId xmlns:a16="http://schemas.microsoft.com/office/drawing/2014/main" id="{3824ECF4-8054-D346-9E8E-C40036F6E58E}"/>
              </a:ext>
            </a:extLst>
          </p:cNvPr>
          <p:cNvPicPr>
            <a:picLocks noChangeAspect="1"/>
          </p:cNvPicPr>
          <p:nvPr/>
        </p:nvPicPr>
        <p:blipFill rotWithShape="1">
          <a:blip r:embed="rId3"/>
          <a:srcRect l="9281" t="24344" r="8137" b="24343"/>
          <a:stretch/>
        </p:blipFill>
        <p:spPr>
          <a:xfrm>
            <a:off x="566790" y="838626"/>
            <a:ext cx="1393371" cy="487004"/>
          </a:xfrm>
          <a:prstGeom prst="rect">
            <a:avLst/>
          </a:prstGeom>
        </p:spPr>
      </p:pic>
      <p:sp>
        <p:nvSpPr>
          <p:cNvPr id="17" name="矩形 16">
            <a:extLst>
              <a:ext uri="{FF2B5EF4-FFF2-40B4-BE49-F238E27FC236}">
                <a16:creationId xmlns:a16="http://schemas.microsoft.com/office/drawing/2014/main" id="{3CAF9D8D-970C-1E40-B43A-25746F543A84}"/>
              </a:ext>
            </a:extLst>
          </p:cNvPr>
          <p:cNvSpPr/>
          <p:nvPr/>
        </p:nvSpPr>
        <p:spPr>
          <a:xfrm>
            <a:off x="1136650" y="4204252"/>
            <a:ext cx="3060700" cy="421782"/>
          </a:xfrm>
          <a:prstGeom prst="rect">
            <a:avLst/>
          </a:prstGeom>
        </p:spPr>
        <p:txBody>
          <a:bodyPr wrap="square">
            <a:spAutoFit/>
          </a:bodyPr>
          <a:lstStyle/>
          <a:p>
            <a:pPr>
              <a:lnSpc>
                <a:spcPct val="150000"/>
              </a:lnSpc>
            </a:pPr>
            <a:r>
              <a:rPr lang="en-US" altLang="zh-CN" sz="1600">
                <a:latin typeface="+mj-lt"/>
              </a:rPr>
              <a:t>Text Analysis</a:t>
            </a:r>
            <a:endParaRPr lang="zh-CN" altLang="en-US"/>
          </a:p>
        </p:txBody>
      </p:sp>
      <p:sp>
        <p:nvSpPr>
          <p:cNvPr id="18" name="椭圆 17">
            <a:extLst>
              <a:ext uri="{FF2B5EF4-FFF2-40B4-BE49-F238E27FC236}">
                <a16:creationId xmlns:a16="http://schemas.microsoft.com/office/drawing/2014/main" id="{DFA27755-0BC2-484B-A3C9-9928605F2B70}"/>
              </a:ext>
            </a:extLst>
          </p:cNvPr>
          <p:cNvSpPr/>
          <p:nvPr/>
        </p:nvSpPr>
        <p:spPr>
          <a:xfrm>
            <a:off x="547740" y="4162697"/>
            <a:ext cx="603132" cy="603132"/>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atin typeface="+mj-lt"/>
              </a:rPr>
              <a:t>3</a:t>
            </a:r>
            <a:endParaRPr kumimoji="1" lang="zh-CN" altLang="en-US">
              <a:latin typeface="+mj-lt"/>
            </a:endParaRPr>
          </a:p>
        </p:txBody>
      </p:sp>
    </p:spTree>
    <p:extLst>
      <p:ext uri="{BB962C8B-B14F-4D97-AF65-F5344CB8AC3E}">
        <p14:creationId xmlns:p14="http://schemas.microsoft.com/office/powerpoint/2010/main" val="2275447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B5A65C-82E7-4D58-90BF-982157501D3A}"/>
              </a:ext>
            </a:extLst>
          </p:cNvPr>
          <p:cNvPicPr>
            <a:picLocks noChangeAspect="1"/>
          </p:cNvPicPr>
          <p:nvPr/>
        </p:nvPicPr>
        <p:blipFill>
          <a:blip r:embed="rId2"/>
          <a:stretch>
            <a:fillRect/>
          </a:stretch>
        </p:blipFill>
        <p:spPr>
          <a:xfrm>
            <a:off x="1076561" y="1076325"/>
            <a:ext cx="8625234" cy="5228056"/>
          </a:xfrm>
          <a:prstGeom prst="rect">
            <a:avLst/>
          </a:prstGeom>
        </p:spPr>
      </p:pic>
      <p:pic>
        <p:nvPicPr>
          <p:cNvPr id="2" name="图片 2" descr="图片包含 形状&#10;&#10;已自动生成说明">
            <a:extLst>
              <a:ext uri="{FF2B5EF4-FFF2-40B4-BE49-F238E27FC236}">
                <a16:creationId xmlns:a16="http://schemas.microsoft.com/office/drawing/2014/main" id="{435D2FB5-61D0-4DF0-8DE8-540446A924A4}"/>
              </a:ext>
            </a:extLst>
          </p:cNvPr>
          <p:cNvPicPr>
            <a:picLocks noChangeAspect="1"/>
          </p:cNvPicPr>
          <p:nvPr/>
        </p:nvPicPr>
        <p:blipFill>
          <a:blip r:embed="rId3"/>
          <a:stretch>
            <a:fillRect/>
          </a:stretch>
        </p:blipFill>
        <p:spPr>
          <a:xfrm>
            <a:off x="-4526" y="3080753"/>
            <a:ext cx="2162175" cy="3771900"/>
          </a:xfrm>
          <a:prstGeom prst="rect">
            <a:avLst/>
          </a:prstGeom>
        </p:spPr>
      </p:pic>
      <p:pic>
        <p:nvPicPr>
          <p:cNvPr id="3" name="图片 3" descr="形状&#10;&#10;已自动生成说明">
            <a:extLst>
              <a:ext uri="{FF2B5EF4-FFF2-40B4-BE49-F238E27FC236}">
                <a16:creationId xmlns:a16="http://schemas.microsoft.com/office/drawing/2014/main" id="{EC70C03D-D572-4CB1-A2E8-B9A27E55E78A}"/>
              </a:ext>
            </a:extLst>
          </p:cNvPr>
          <p:cNvPicPr>
            <a:picLocks noChangeAspect="1"/>
          </p:cNvPicPr>
          <p:nvPr/>
        </p:nvPicPr>
        <p:blipFill>
          <a:blip r:embed="rId4"/>
          <a:stretch>
            <a:fillRect/>
          </a:stretch>
        </p:blipFill>
        <p:spPr>
          <a:xfrm>
            <a:off x="11135568" y="-64079"/>
            <a:ext cx="1114425" cy="252412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5"/>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85128" y="132324"/>
            <a:ext cx="10140558" cy="369332"/>
          </a:xfrm>
          <a:prstGeom prst="rect">
            <a:avLst/>
          </a:prstGeom>
          <a:noFill/>
        </p:spPr>
        <p:txBody>
          <a:bodyPr wrap="square" lIns="91440" tIns="45720" rIns="91440" bIns="45720" rtlCol="0" anchor="t">
            <a:spAutoFit/>
          </a:bodyPr>
          <a:lstStyle/>
          <a:p>
            <a:r>
              <a:rPr lang="en-GB" altLang="zh-CN">
                <a:solidFill>
                  <a:schemeClr val="tx1">
                    <a:lumMod val="75000"/>
                    <a:lumOff val="25000"/>
                  </a:schemeClr>
                </a:solidFill>
                <a:latin typeface="Arial Black"/>
              </a:rPr>
              <a:t>Sentiment Analysis: (Song) Non-popularity and (Song Name) Negativity</a:t>
            </a:r>
            <a:endParaRPr lang="en" altLang="zh-CN">
              <a:solidFill>
                <a:schemeClr val="tx1">
                  <a:lumMod val="75000"/>
                  <a:lumOff val="25000"/>
                </a:schemeClr>
              </a:solidFill>
              <a:latin typeface="Arial Black"/>
            </a:endParaRPr>
          </a:p>
        </p:txBody>
      </p:sp>
      <p:pic>
        <p:nvPicPr>
          <p:cNvPr id="18" name="图片 17" descr="徽标&#10;&#10;描述已自动生成">
            <a:extLst>
              <a:ext uri="{FF2B5EF4-FFF2-40B4-BE49-F238E27FC236}">
                <a16:creationId xmlns:a16="http://schemas.microsoft.com/office/drawing/2014/main" id="{86C73EAB-9DCB-E447-8EA2-CF263837E9D0}"/>
              </a:ext>
            </a:extLst>
          </p:cNvPr>
          <p:cNvPicPr>
            <a:picLocks noChangeAspect="1"/>
          </p:cNvPicPr>
          <p:nvPr/>
        </p:nvPicPr>
        <p:blipFill rotWithShape="1">
          <a:blip r:embed="rId6"/>
          <a:srcRect l="9281" t="24344" r="8137" b="24343"/>
          <a:stretch/>
        </p:blipFill>
        <p:spPr>
          <a:xfrm>
            <a:off x="184741" y="591969"/>
            <a:ext cx="1393371" cy="487004"/>
          </a:xfrm>
          <a:prstGeom prst="rect">
            <a:avLst/>
          </a:prstGeom>
        </p:spPr>
      </p:pic>
      <p:sp>
        <p:nvSpPr>
          <p:cNvPr id="5" name="TextBox 4">
            <a:extLst>
              <a:ext uri="{FF2B5EF4-FFF2-40B4-BE49-F238E27FC236}">
                <a16:creationId xmlns:a16="http://schemas.microsoft.com/office/drawing/2014/main" id="{2716C426-5AED-4228-AB6F-9BA33F5EB338}"/>
              </a:ext>
            </a:extLst>
          </p:cNvPr>
          <p:cNvSpPr txBox="1"/>
          <p:nvPr/>
        </p:nvSpPr>
        <p:spPr>
          <a:xfrm>
            <a:off x="9516087" y="2935378"/>
            <a:ext cx="2734263"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t>No clear correlation between popularity and sentiment.</a:t>
            </a:r>
          </a:p>
          <a:p>
            <a:pPr marL="285750" indent="-285750">
              <a:buFont typeface="Arial" panose="020B0604020202020204" pitchFamily="34" charset="0"/>
              <a:buChar char="•"/>
            </a:pPr>
            <a:r>
              <a:rPr lang="en-GB">
                <a:ea typeface="+mn-lt"/>
                <a:cs typeface="+mn-lt"/>
              </a:rPr>
              <a:t>We may consider to exclude sentiment when building model to explain popularity.</a:t>
            </a:r>
            <a:endParaRPr lang="en-GB">
              <a:cs typeface="Arial"/>
            </a:endParaRPr>
          </a:p>
          <a:p>
            <a:br>
              <a:rPr lang="en-GB"/>
            </a:br>
            <a:endParaRPr lang="en-GB"/>
          </a:p>
        </p:txBody>
      </p:sp>
    </p:spTree>
    <p:extLst>
      <p:ext uri="{BB962C8B-B14F-4D97-AF65-F5344CB8AC3E}">
        <p14:creationId xmlns:p14="http://schemas.microsoft.com/office/powerpoint/2010/main" val="118183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99F90C0-E354-EB4D-BCD1-D340EA0CBAC7}"/>
              </a:ext>
            </a:extLst>
          </p:cNvPr>
          <p:cNvGrpSpPr/>
          <p:nvPr/>
        </p:nvGrpSpPr>
        <p:grpSpPr>
          <a:xfrm>
            <a:off x="-800175" y="516344"/>
            <a:ext cx="8379564" cy="5778722"/>
            <a:chOff x="-800175" y="516344"/>
            <a:chExt cx="8379564" cy="5778722"/>
          </a:xfrm>
          <a:blipFill dpi="0" rotWithShape="1">
            <a:blip r:embed="rId3">
              <a:alphaModFix amt="75000"/>
            </a:blip>
            <a:srcRect/>
            <a:stretch>
              <a:fillRect t="14000" b="15000"/>
            </a:stretch>
          </a:blipFill>
        </p:grpSpPr>
        <p:sp>
          <p:nvSpPr>
            <p:cNvPr id="3" name="圆角矩形 2">
              <a:extLst>
                <a:ext uri="{FF2B5EF4-FFF2-40B4-BE49-F238E27FC236}">
                  <a16:creationId xmlns:a16="http://schemas.microsoft.com/office/drawing/2014/main" id="{347FCC15-9DD3-404A-BA9D-BB6A902619AD}"/>
                </a:ext>
              </a:extLst>
            </p:cNvPr>
            <p:cNvSpPr/>
            <p:nvPr/>
          </p:nvSpPr>
          <p:spPr>
            <a:xfrm rot="2700000">
              <a:off x="2424407" y="-2505038"/>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910B11D-8362-E94E-8DFA-85DD3ACA74E6}"/>
                </a:ext>
              </a:extLst>
            </p:cNvPr>
            <p:cNvSpPr/>
            <p:nvPr/>
          </p:nvSpPr>
          <p:spPr>
            <a:xfrm rot="2700000">
              <a:off x="2221207" y="1140084"/>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圆角矩形 4">
            <a:extLst>
              <a:ext uri="{FF2B5EF4-FFF2-40B4-BE49-F238E27FC236}">
                <a16:creationId xmlns:a16="http://schemas.microsoft.com/office/drawing/2014/main" id="{1D31A3A0-12C1-0B47-9964-173790047D24}"/>
              </a:ext>
            </a:extLst>
          </p:cNvPr>
          <p:cNvSpPr/>
          <p:nvPr/>
        </p:nvSpPr>
        <p:spPr>
          <a:xfrm rot="2700000">
            <a:off x="2616831" y="-2415378"/>
            <a:ext cx="677355" cy="435192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E44B2C34-897C-8B40-B3BB-21A83A9D7DAA}"/>
              </a:ext>
            </a:extLst>
          </p:cNvPr>
          <p:cNvSpPr/>
          <p:nvPr/>
        </p:nvSpPr>
        <p:spPr>
          <a:xfrm rot="2700000">
            <a:off x="9693253" y="5154264"/>
            <a:ext cx="677355" cy="4351923"/>
          </a:xfrm>
          <a:prstGeom prst="roundRect">
            <a:avLst>
              <a:gd name="adj" fmla="val 50000"/>
            </a:avLst>
          </a:prstGeom>
          <a:gradFill flip="none" rotWithShape="1">
            <a:gsLst>
              <a:gs pos="18000">
                <a:srgbClr val="2E8AB8">
                  <a:alpha val="91000"/>
                </a:srgbClr>
              </a:gs>
              <a:gs pos="100000">
                <a:srgbClr val="51C5D3">
                  <a:alpha val="84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A9D39838-9CB2-3242-8B3B-BEF6E6B08688}"/>
              </a:ext>
            </a:extLst>
          </p:cNvPr>
          <p:cNvSpPr txBox="1"/>
          <p:nvPr/>
        </p:nvSpPr>
        <p:spPr>
          <a:xfrm>
            <a:off x="8253812" y="3512067"/>
            <a:ext cx="2559963" cy="1443087"/>
          </a:xfrm>
          <a:prstGeom prst="rect">
            <a:avLst/>
          </a:prstGeom>
          <a:noFill/>
        </p:spPr>
        <p:txBody>
          <a:bodyPr wrap="square" rtlCol="0">
            <a:spAutoFit/>
          </a:bodyPr>
          <a:lstStyle/>
          <a:p>
            <a:pPr>
              <a:lnSpc>
                <a:spcPct val="150000"/>
              </a:lnSpc>
            </a:pPr>
            <a:r>
              <a:rPr kumimoji="1" lang="en" altLang="zh-CN" sz="1200">
                <a:solidFill>
                  <a:schemeClr val="tx1">
                    <a:lumMod val="75000"/>
                    <a:lumOff val="25000"/>
                  </a:schemeClr>
                </a:solidFill>
              </a:rPr>
              <a:t>Data Preparation </a:t>
            </a:r>
          </a:p>
          <a:p>
            <a:pPr>
              <a:lnSpc>
                <a:spcPct val="150000"/>
              </a:lnSpc>
            </a:pPr>
            <a:r>
              <a:rPr kumimoji="1" lang="en" altLang="zh-CN" sz="1200">
                <a:solidFill>
                  <a:schemeClr val="tx1">
                    <a:lumMod val="75000"/>
                    <a:lumOff val="25000"/>
                  </a:schemeClr>
                </a:solidFill>
              </a:rPr>
              <a:t>First Model-Logistic Regression</a:t>
            </a:r>
          </a:p>
          <a:p>
            <a:pPr>
              <a:lnSpc>
                <a:spcPct val="150000"/>
              </a:lnSpc>
            </a:pPr>
            <a:r>
              <a:rPr kumimoji="1" lang="en" altLang="zh-CN" sz="1200">
                <a:solidFill>
                  <a:schemeClr val="tx1">
                    <a:lumMod val="75000"/>
                    <a:lumOff val="25000"/>
                  </a:schemeClr>
                </a:solidFill>
              </a:rPr>
              <a:t>Second Model-Decision Tree</a:t>
            </a:r>
          </a:p>
          <a:p>
            <a:pPr>
              <a:lnSpc>
                <a:spcPct val="150000"/>
              </a:lnSpc>
            </a:pPr>
            <a:r>
              <a:rPr kumimoji="1" lang="en" altLang="zh-CN" sz="1200">
                <a:solidFill>
                  <a:schemeClr val="tx1">
                    <a:lumMod val="75000"/>
                    <a:lumOff val="25000"/>
                  </a:schemeClr>
                </a:solidFill>
              </a:rPr>
              <a:t>Third Model-Random Forest</a:t>
            </a:r>
          </a:p>
          <a:p>
            <a:pPr>
              <a:lnSpc>
                <a:spcPct val="150000"/>
              </a:lnSpc>
            </a:pPr>
            <a:r>
              <a:rPr kumimoji="1" lang="en" altLang="zh-CN" sz="1200">
                <a:solidFill>
                  <a:schemeClr val="tx1">
                    <a:lumMod val="75000"/>
                    <a:lumOff val="25000"/>
                  </a:schemeClr>
                </a:solidFill>
              </a:rPr>
              <a:t>Modeling Insights </a:t>
            </a:r>
            <a:endParaRPr kumimoji="1" lang="zh-CN" altLang="en-US" sz="1200">
              <a:solidFill>
                <a:schemeClr val="tx1">
                  <a:lumMod val="75000"/>
                  <a:lumOff val="25000"/>
                </a:schemeClr>
              </a:solidFill>
            </a:endParaRPr>
          </a:p>
        </p:txBody>
      </p:sp>
      <p:sp>
        <p:nvSpPr>
          <p:cNvPr id="8" name="文本框 7">
            <a:extLst>
              <a:ext uri="{FF2B5EF4-FFF2-40B4-BE49-F238E27FC236}">
                <a16:creationId xmlns:a16="http://schemas.microsoft.com/office/drawing/2014/main" id="{19B26114-B144-CF45-BBA1-9E1EEAB9422B}"/>
              </a:ext>
            </a:extLst>
          </p:cNvPr>
          <p:cNvSpPr txBox="1"/>
          <p:nvPr/>
        </p:nvSpPr>
        <p:spPr>
          <a:xfrm>
            <a:off x="7737264" y="1846808"/>
            <a:ext cx="1253869" cy="1015663"/>
          </a:xfrm>
          <a:prstGeom prst="rect">
            <a:avLst/>
          </a:prstGeom>
          <a:noFill/>
        </p:spPr>
        <p:txBody>
          <a:bodyPr wrap="none" lIns="91440" tIns="45720" rIns="91440" bIns="45720" rtlCol="0" anchor="t">
            <a:spAutoFit/>
          </a:bodyPr>
          <a:lstStyle/>
          <a:p>
            <a:r>
              <a:rPr kumimoji="1" lang="en-US" altLang="zh-CN" sz="6000" i="1">
                <a:gradFill>
                  <a:gsLst>
                    <a:gs pos="0">
                      <a:srgbClr val="51C5D3"/>
                    </a:gs>
                    <a:gs pos="100000">
                      <a:srgbClr val="2E8AB8"/>
                    </a:gs>
                  </a:gsLst>
                  <a:lin ang="5400000" scaled="1"/>
                </a:gradFill>
              </a:rPr>
              <a:t>04.</a:t>
            </a:r>
            <a:endParaRPr kumimoji="1" lang="zh-CN" altLang="en-US" sz="6000" i="1">
              <a:gradFill>
                <a:gsLst>
                  <a:gs pos="0">
                    <a:srgbClr val="51C5D3"/>
                  </a:gs>
                  <a:gs pos="100000">
                    <a:srgbClr val="2E8AB8"/>
                  </a:gs>
                </a:gsLst>
                <a:lin ang="5400000" scaled="1"/>
              </a:gradFill>
            </a:endParaRPr>
          </a:p>
        </p:txBody>
      </p:sp>
      <p:sp>
        <p:nvSpPr>
          <p:cNvPr id="9" name="文本框 8">
            <a:extLst>
              <a:ext uri="{FF2B5EF4-FFF2-40B4-BE49-F238E27FC236}">
                <a16:creationId xmlns:a16="http://schemas.microsoft.com/office/drawing/2014/main" id="{F20D95A5-B1E0-764D-ACC5-0579661AB6A1}"/>
              </a:ext>
            </a:extLst>
          </p:cNvPr>
          <p:cNvSpPr txBox="1"/>
          <p:nvPr/>
        </p:nvSpPr>
        <p:spPr>
          <a:xfrm>
            <a:off x="8110411" y="2539305"/>
            <a:ext cx="3440685" cy="830997"/>
          </a:xfrm>
          <a:prstGeom prst="rect">
            <a:avLst/>
          </a:prstGeom>
          <a:noFill/>
        </p:spPr>
        <p:txBody>
          <a:bodyPr wrap="none" rtlCol="0">
            <a:spAutoFit/>
          </a:bodyPr>
          <a:lstStyle/>
          <a:p>
            <a:pPr algn="r"/>
            <a:endParaRPr kumimoji="1" lang="en" altLang="zh-CN" sz="2400">
              <a:gradFill>
                <a:gsLst>
                  <a:gs pos="0">
                    <a:srgbClr val="51C5D3"/>
                  </a:gs>
                  <a:gs pos="100000">
                    <a:srgbClr val="2E8AB8"/>
                  </a:gs>
                </a:gsLst>
                <a:lin ang="5400000" scaled="1"/>
              </a:gradFill>
              <a:latin typeface="+mj-lt"/>
            </a:endParaRPr>
          </a:p>
          <a:p>
            <a:pPr algn="r"/>
            <a:r>
              <a:rPr kumimoji="1" lang="en" altLang="zh-CN" sz="2400">
                <a:latin typeface="+mj-lt"/>
              </a:rPr>
              <a:t>Modeling &amp; Results</a:t>
            </a:r>
            <a:endParaRPr kumimoji="1" lang="zh-CN" altLang="en-US" sz="2400">
              <a:latin typeface="+mj-lt"/>
            </a:endParaRPr>
          </a:p>
        </p:txBody>
      </p:sp>
      <p:pic>
        <p:nvPicPr>
          <p:cNvPr id="10" name="图片 9" descr="徽标&#10;&#10;描述已自动生成">
            <a:extLst>
              <a:ext uri="{FF2B5EF4-FFF2-40B4-BE49-F238E27FC236}">
                <a16:creationId xmlns:a16="http://schemas.microsoft.com/office/drawing/2014/main" id="{1B1BBD70-628E-5843-8EE1-39C26A55F8EB}"/>
              </a:ext>
            </a:extLst>
          </p:cNvPr>
          <p:cNvPicPr>
            <a:picLocks noChangeAspect="1"/>
          </p:cNvPicPr>
          <p:nvPr/>
        </p:nvPicPr>
        <p:blipFill rotWithShape="1">
          <a:blip r:embed="rId4"/>
          <a:srcRect l="9281" t="24344" r="8137" b="24343"/>
          <a:stretch/>
        </p:blipFill>
        <p:spPr>
          <a:xfrm>
            <a:off x="0" y="0"/>
            <a:ext cx="1393371" cy="487004"/>
          </a:xfrm>
          <a:prstGeom prst="rect">
            <a:avLst/>
          </a:prstGeom>
        </p:spPr>
      </p:pic>
    </p:spTree>
    <p:extLst>
      <p:ext uri="{BB962C8B-B14F-4D97-AF65-F5344CB8AC3E}">
        <p14:creationId xmlns:p14="http://schemas.microsoft.com/office/powerpoint/2010/main" val="367314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564D3B4-FB43-C94A-B205-B7922187E6E2}"/>
              </a:ext>
            </a:extLst>
          </p:cNvPr>
          <p:cNvSpPr/>
          <p:nvPr/>
        </p:nvSpPr>
        <p:spPr>
          <a:xfrm rot="10800000">
            <a:off x="766833" y="4323040"/>
            <a:ext cx="4227443" cy="1020417"/>
          </a:xfrm>
          <a:prstGeom prst="rect">
            <a:avLst/>
          </a:prstGeom>
          <a:gradFill flip="none" rotWithShape="1">
            <a:gsLst>
              <a:gs pos="0">
                <a:srgbClr val="51C5D3"/>
              </a:gs>
              <a:gs pos="100000">
                <a:srgbClr val="2E8AB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166E174C-5331-4D4E-8170-F50C232735F8}"/>
              </a:ext>
            </a:extLst>
          </p:cNvPr>
          <p:cNvSpPr/>
          <p:nvPr/>
        </p:nvSpPr>
        <p:spPr>
          <a:xfrm>
            <a:off x="6096001" y="1"/>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642DD1A3-B5D3-DD41-A733-5143E554C43B}"/>
              </a:ext>
            </a:extLst>
          </p:cNvPr>
          <p:cNvSpPr txBox="1"/>
          <p:nvPr/>
        </p:nvSpPr>
        <p:spPr>
          <a:xfrm>
            <a:off x="905123" y="4478958"/>
            <a:ext cx="898003" cy="707886"/>
          </a:xfrm>
          <a:prstGeom prst="rect">
            <a:avLst/>
          </a:prstGeom>
          <a:noFill/>
        </p:spPr>
        <p:txBody>
          <a:bodyPr wrap="none" lIns="91440" tIns="45720" rIns="91440" bIns="45720" rtlCol="0" anchor="t">
            <a:spAutoFit/>
          </a:bodyPr>
          <a:lstStyle/>
          <a:p>
            <a:r>
              <a:rPr kumimoji="1" lang="en-US" altLang="zh-CN" sz="4000">
                <a:solidFill>
                  <a:schemeClr val="bg1"/>
                </a:solidFill>
              </a:rPr>
              <a:t>03</a:t>
            </a:r>
            <a:r>
              <a:rPr kumimoji="1" lang="en-US" altLang="zh-CN" sz="4000">
                <a:gradFill>
                  <a:gsLst>
                    <a:gs pos="0">
                      <a:srgbClr val="51C5D3"/>
                    </a:gs>
                    <a:gs pos="100000">
                      <a:srgbClr val="2E8AB8"/>
                    </a:gs>
                  </a:gsLst>
                  <a:lin ang="8100000" scaled="1"/>
                </a:gradFill>
              </a:rPr>
              <a:t>.</a:t>
            </a:r>
            <a:endParaRPr kumimoji="1" lang="zh-CN" altLang="en-US" sz="4000">
              <a:gradFill>
                <a:gsLst>
                  <a:gs pos="0">
                    <a:srgbClr val="51C5D3"/>
                  </a:gs>
                  <a:gs pos="100000">
                    <a:srgbClr val="2E8AB8"/>
                  </a:gs>
                </a:gsLst>
                <a:lin ang="8100000" scaled="1"/>
              </a:gradFill>
            </a:endParaRPr>
          </a:p>
        </p:txBody>
      </p:sp>
      <p:cxnSp>
        <p:nvCxnSpPr>
          <p:cNvPr id="13" name="直线连接符 12">
            <a:extLst>
              <a:ext uri="{FF2B5EF4-FFF2-40B4-BE49-F238E27FC236}">
                <a16:creationId xmlns:a16="http://schemas.microsoft.com/office/drawing/2014/main" id="{B06F2A2F-C9EA-B147-8616-6663BC5C1287}"/>
              </a:ext>
            </a:extLst>
          </p:cNvPr>
          <p:cNvCxnSpPr/>
          <p:nvPr/>
        </p:nvCxnSpPr>
        <p:spPr>
          <a:xfrm>
            <a:off x="812359" y="1470993"/>
            <a:ext cx="158628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文本框 9">
            <a:extLst>
              <a:ext uri="{FF2B5EF4-FFF2-40B4-BE49-F238E27FC236}">
                <a16:creationId xmlns:a16="http://schemas.microsoft.com/office/drawing/2014/main" id="{6885E09F-2B8F-4FC2-A128-3B2099D522F9}"/>
              </a:ext>
            </a:extLst>
          </p:cNvPr>
          <p:cNvSpPr txBox="1"/>
          <p:nvPr/>
        </p:nvSpPr>
        <p:spPr>
          <a:xfrm>
            <a:off x="902831" y="2156291"/>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01.</a:t>
            </a:r>
            <a:endParaRPr kumimoji="1" lang="zh-CN" altLang="en-US" sz="4000">
              <a:gradFill>
                <a:gsLst>
                  <a:gs pos="0">
                    <a:srgbClr val="51C5D3"/>
                  </a:gs>
                  <a:gs pos="100000">
                    <a:srgbClr val="2E8AB8"/>
                  </a:gs>
                </a:gsLst>
                <a:lin ang="8100000" scaled="1"/>
              </a:gradFill>
            </a:endParaRPr>
          </a:p>
        </p:txBody>
      </p:sp>
      <p:sp>
        <p:nvSpPr>
          <p:cNvPr id="8" name="文本框 9">
            <a:extLst>
              <a:ext uri="{FF2B5EF4-FFF2-40B4-BE49-F238E27FC236}">
                <a16:creationId xmlns:a16="http://schemas.microsoft.com/office/drawing/2014/main" id="{7680A85C-EEB1-4FAD-B5D4-6748CF46C859}"/>
              </a:ext>
            </a:extLst>
          </p:cNvPr>
          <p:cNvSpPr txBox="1"/>
          <p:nvPr/>
        </p:nvSpPr>
        <p:spPr>
          <a:xfrm>
            <a:off x="894810" y="3276947"/>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02.</a:t>
            </a:r>
            <a:endParaRPr kumimoji="1" lang="zh-CN" altLang="en-US" sz="4000">
              <a:gradFill>
                <a:gsLst>
                  <a:gs pos="0">
                    <a:srgbClr val="51C5D3"/>
                  </a:gs>
                  <a:gs pos="100000">
                    <a:srgbClr val="2E8AB8"/>
                  </a:gs>
                </a:gsLst>
                <a:lin ang="8100000" scaled="1"/>
              </a:gradFill>
            </a:endParaRPr>
          </a:p>
        </p:txBody>
      </p:sp>
      <p:sp>
        <p:nvSpPr>
          <p:cNvPr id="12" name="矩形 6">
            <a:extLst>
              <a:ext uri="{FF2B5EF4-FFF2-40B4-BE49-F238E27FC236}">
                <a16:creationId xmlns:a16="http://schemas.microsoft.com/office/drawing/2014/main" id="{38AF53FF-65DD-4BBB-BF15-8DD95A6B94FC}"/>
              </a:ext>
            </a:extLst>
          </p:cNvPr>
          <p:cNvSpPr/>
          <p:nvPr/>
        </p:nvSpPr>
        <p:spPr>
          <a:xfrm>
            <a:off x="1803126" y="2355202"/>
            <a:ext cx="3060700" cy="307777"/>
          </a:xfrm>
          <a:prstGeom prst="rect">
            <a:avLst/>
          </a:prstGeom>
        </p:spPr>
        <p:txBody>
          <a:bodyPr wrap="square" lIns="91440" tIns="45720" rIns="91440" bIns="45720" anchor="t">
            <a:spAutoFit/>
          </a:bodyPr>
          <a:lstStyle/>
          <a:p>
            <a:r>
              <a:rPr lang="en" sz="1400">
                <a:latin typeface="Arial Black"/>
                <a:ea typeface="+mn-lt"/>
                <a:cs typeface="Arial"/>
              </a:rPr>
              <a:t>Background Information</a:t>
            </a:r>
            <a:endParaRPr lang="zh-CN" sz="1400">
              <a:ea typeface="+mn-lt"/>
              <a:cs typeface="+mn-lt"/>
            </a:endParaRPr>
          </a:p>
        </p:txBody>
      </p:sp>
      <p:sp>
        <p:nvSpPr>
          <p:cNvPr id="18" name="矩形 3">
            <a:extLst>
              <a:ext uri="{FF2B5EF4-FFF2-40B4-BE49-F238E27FC236}">
                <a16:creationId xmlns:a16="http://schemas.microsoft.com/office/drawing/2014/main" id="{F93EE183-2CC9-4FAC-9422-BD5312F36807}"/>
              </a:ext>
            </a:extLst>
          </p:cNvPr>
          <p:cNvSpPr/>
          <p:nvPr/>
        </p:nvSpPr>
        <p:spPr>
          <a:xfrm>
            <a:off x="1803126" y="3427173"/>
            <a:ext cx="3060700" cy="380617"/>
          </a:xfrm>
          <a:prstGeom prst="rect">
            <a:avLst/>
          </a:prstGeom>
        </p:spPr>
        <p:txBody>
          <a:bodyPr wrap="square" lIns="91440" tIns="45720" rIns="91440" bIns="45720" anchor="t">
            <a:spAutoFit/>
          </a:bodyPr>
          <a:lstStyle/>
          <a:p>
            <a:pPr>
              <a:lnSpc>
                <a:spcPct val="150000"/>
              </a:lnSpc>
            </a:pPr>
            <a:r>
              <a:rPr lang="zh-CN" altLang="en-US" sz="1400">
                <a:latin typeface="Arial Black"/>
              </a:rPr>
              <a:t>Data Visualizations</a:t>
            </a:r>
            <a:endParaRPr lang="zh-CN" altLang="en-US" sz="1400">
              <a:latin typeface="Arial Black"/>
              <a:cs typeface="Arial"/>
            </a:endParaRPr>
          </a:p>
        </p:txBody>
      </p:sp>
      <p:sp>
        <p:nvSpPr>
          <p:cNvPr id="20" name="矩形 8">
            <a:extLst>
              <a:ext uri="{FF2B5EF4-FFF2-40B4-BE49-F238E27FC236}">
                <a16:creationId xmlns:a16="http://schemas.microsoft.com/office/drawing/2014/main" id="{96316B80-956E-462D-865F-498736448E07}"/>
              </a:ext>
            </a:extLst>
          </p:cNvPr>
          <p:cNvSpPr/>
          <p:nvPr/>
        </p:nvSpPr>
        <p:spPr>
          <a:xfrm>
            <a:off x="1803126" y="4685484"/>
            <a:ext cx="3060700" cy="307777"/>
          </a:xfrm>
          <a:prstGeom prst="rect">
            <a:avLst/>
          </a:prstGeom>
        </p:spPr>
        <p:txBody>
          <a:bodyPr wrap="square" lIns="91440" tIns="45720" rIns="91440" bIns="45720" anchor="t">
            <a:spAutoFit/>
          </a:bodyPr>
          <a:lstStyle/>
          <a:p>
            <a:r>
              <a:rPr lang="en" altLang="zh-CN" sz="1400" i="1">
                <a:solidFill>
                  <a:srgbClr val="FFFFFF"/>
                </a:solidFill>
                <a:latin typeface="Arial Black"/>
                <a:ea typeface="+mn-lt"/>
              </a:rPr>
              <a:t>Modeling &amp; Results</a:t>
            </a:r>
            <a:endParaRPr lang="zh-CN" sz="1400" i="1">
              <a:solidFill>
                <a:srgbClr val="FFFFFF"/>
              </a:solidFill>
              <a:latin typeface="Arial Black"/>
              <a:ea typeface="+mn-lt"/>
              <a:cs typeface="+mn-lt"/>
            </a:endParaRPr>
          </a:p>
        </p:txBody>
      </p:sp>
      <p:sp>
        <p:nvSpPr>
          <p:cNvPr id="22" name="文本框 9">
            <a:extLst>
              <a:ext uri="{FF2B5EF4-FFF2-40B4-BE49-F238E27FC236}">
                <a16:creationId xmlns:a16="http://schemas.microsoft.com/office/drawing/2014/main" id="{1BAE59AB-6842-4050-B20B-38B05547915D}"/>
              </a:ext>
            </a:extLst>
          </p:cNvPr>
          <p:cNvSpPr txBox="1"/>
          <p:nvPr/>
        </p:nvSpPr>
        <p:spPr>
          <a:xfrm>
            <a:off x="914290" y="5450652"/>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04.</a:t>
            </a:r>
            <a:endParaRPr kumimoji="1" lang="zh-CN" altLang="en-US" sz="4000">
              <a:gradFill>
                <a:gsLst>
                  <a:gs pos="0">
                    <a:srgbClr val="51C5D3"/>
                  </a:gs>
                  <a:gs pos="100000">
                    <a:srgbClr val="2E8AB8"/>
                  </a:gs>
                </a:gsLst>
                <a:lin ang="8100000" scaled="1"/>
              </a:gradFill>
            </a:endParaRPr>
          </a:p>
        </p:txBody>
      </p:sp>
      <p:sp>
        <p:nvSpPr>
          <p:cNvPr id="24" name="矩形 8">
            <a:extLst>
              <a:ext uri="{FF2B5EF4-FFF2-40B4-BE49-F238E27FC236}">
                <a16:creationId xmlns:a16="http://schemas.microsoft.com/office/drawing/2014/main" id="{AAA89460-9DCB-4309-925B-2D7328DE0B13}"/>
              </a:ext>
            </a:extLst>
          </p:cNvPr>
          <p:cNvSpPr/>
          <p:nvPr/>
        </p:nvSpPr>
        <p:spPr>
          <a:xfrm>
            <a:off x="1806564" y="5691554"/>
            <a:ext cx="3060700" cy="307777"/>
          </a:xfrm>
          <a:prstGeom prst="rect">
            <a:avLst/>
          </a:prstGeom>
        </p:spPr>
        <p:txBody>
          <a:bodyPr wrap="square" lIns="91440" tIns="45720" rIns="91440" bIns="45720" anchor="t">
            <a:spAutoFit/>
          </a:bodyPr>
          <a:lstStyle/>
          <a:p>
            <a:r>
              <a:rPr lang="en" altLang="zh-CN" sz="1400">
                <a:latin typeface="Arial Black"/>
                <a:ea typeface="+mn-lt"/>
              </a:rPr>
              <a:t>Recommendations</a:t>
            </a:r>
            <a:endParaRPr lang="en" altLang="zh-CN" sz="1400">
              <a:latin typeface="Arial Black"/>
            </a:endParaRPr>
          </a:p>
        </p:txBody>
      </p:sp>
      <p:pic>
        <p:nvPicPr>
          <p:cNvPr id="25" name="Picture 25" descr="Shape&#10;&#10;Description automatically generated">
            <a:extLst>
              <a:ext uri="{FF2B5EF4-FFF2-40B4-BE49-F238E27FC236}">
                <a16:creationId xmlns:a16="http://schemas.microsoft.com/office/drawing/2014/main" id="{74000C35-2FB7-4BA6-8DDB-F288F58E2C9F}"/>
              </a:ext>
            </a:extLst>
          </p:cNvPr>
          <p:cNvPicPr>
            <a:picLocks noChangeAspect="1"/>
          </p:cNvPicPr>
          <p:nvPr/>
        </p:nvPicPr>
        <p:blipFill>
          <a:blip r:embed="rId3"/>
          <a:stretch>
            <a:fillRect/>
          </a:stretch>
        </p:blipFill>
        <p:spPr>
          <a:xfrm>
            <a:off x="7319784" y="928659"/>
            <a:ext cx="3923439" cy="4771508"/>
          </a:xfrm>
          <a:prstGeom prst="rect">
            <a:avLst/>
          </a:prstGeom>
        </p:spPr>
      </p:pic>
      <p:pic>
        <p:nvPicPr>
          <p:cNvPr id="27" name="图片 13" descr="徽标&#10;&#10;描述已自动生成">
            <a:extLst>
              <a:ext uri="{FF2B5EF4-FFF2-40B4-BE49-F238E27FC236}">
                <a16:creationId xmlns:a16="http://schemas.microsoft.com/office/drawing/2014/main" id="{2DFFFE89-8028-4650-8916-FA031B9A8314}"/>
              </a:ext>
            </a:extLst>
          </p:cNvPr>
          <p:cNvPicPr>
            <a:picLocks noChangeAspect="1"/>
          </p:cNvPicPr>
          <p:nvPr/>
        </p:nvPicPr>
        <p:blipFill rotWithShape="1">
          <a:blip r:embed="rId4"/>
          <a:srcRect l="9281" t="24344" r="8137" b="24343"/>
          <a:stretch/>
        </p:blipFill>
        <p:spPr>
          <a:xfrm>
            <a:off x="778424" y="593170"/>
            <a:ext cx="2510589" cy="876597"/>
          </a:xfrm>
          <a:prstGeom prst="rect">
            <a:avLst/>
          </a:prstGeom>
        </p:spPr>
      </p:pic>
    </p:spTree>
    <p:extLst>
      <p:ext uri="{BB962C8B-B14F-4D97-AF65-F5344CB8AC3E}">
        <p14:creationId xmlns:p14="http://schemas.microsoft.com/office/powerpoint/2010/main" val="2871582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图片包含 形状&#10;&#10;已自动生成说明">
            <a:extLst>
              <a:ext uri="{FF2B5EF4-FFF2-40B4-BE49-F238E27FC236}">
                <a16:creationId xmlns:a16="http://schemas.microsoft.com/office/drawing/2014/main" id="{435D2FB5-61D0-4DF0-8DE8-540446A924A4}"/>
              </a:ext>
            </a:extLst>
          </p:cNvPr>
          <p:cNvPicPr>
            <a:picLocks noChangeAspect="1"/>
          </p:cNvPicPr>
          <p:nvPr/>
        </p:nvPicPr>
        <p:blipFill>
          <a:blip r:embed="rId2"/>
          <a:stretch>
            <a:fillRect/>
          </a:stretch>
        </p:blipFill>
        <p:spPr>
          <a:xfrm>
            <a:off x="-4526" y="3080753"/>
            <a:ext cx="2162175" cy="3771900"/>
          </a:xfrm>
          <a:prstGeom prst="rect">
            <a:avLst/>
          </a:prstGeom>
        </p:spPr>
      </p:pic>
      <p:pic>
        <p:nvPicPr>
          <p:cNvPr id="3" name="图片 3" descr="形状&#10;&#10;已自动生成说明">
            <a:extLst>
              <a:ext uri="{FF2B5EF4-FFF2-40B4-BE49-F238E27FC236}">
                <a16:creationId xmlns:a16="http://schemas.microsoft.com/office/drawing/2014/main" id="{EC70C03D-D572-4CB1-A2E8-B9A27E55E78A}"/>
              </a:ext>
            </a:extLst>
          </p:cNvPr>
          <p:cNvPicPr>
            <a:picLocks noChangeAspect="1"/>
          </p:cNvPicPr>
          <p:nvPr/>
        </p:nvPicPr>
        <p:blipFill>
          <a:blip r:embed="rId3"/>
          <a:stretch>
            <a:fillRect/>
          </a:stretch>
        </p:blipFill>
        <p:spPr>
          <a:xfrm>
            <a:off x="11135568" y="-64079"/>
            <a:ext cx="1114425" cy="252412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4"/>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70751" y="132324"/>
            <a:ext cx="2749407"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DATA PREPARATION</a:t>
            </a:r>
          </a:p>
        </p:txBody>
      </p:sp>
      <p:pic>
        <p:nvPicPr>
          <p:cNvPr id="4" name="图片 4" descr="图形用户界面, 文本, 应用程序, 电子邮件&#10;&#10;已自动生成说明">
            <a:extLst>
              <a:ext uri="{FF2B5EF4-FFF2-40B4-BE49-F238E27FC236}">
                <a16:creationId xmlns:a16="http://schemas.microsoft.com/office/drawing/2014/main" id="{A4B66CDE-B297-4FF3-BCC7-429888892AC4}"/>
              </a:ext>
            </a:extLst>
          </p:cNvPr>
          <p:cNvPicPr>
            <a:picLocks noChangeAspect="1"/>
          </p:cNvPicPr>
          <p:nvPr/>
        </p:nvPicPr>
        <p:blipFill>
          <a:blip r:embed="rId5"/>
          <a:stretch>
            <a:fillRect/>
          </a:stretch>
        </p:blipFill>
        <p:spPr>
          <a:xfrm>
            <a:off x="1072551" y="1226990"/>
            <a:ext cx="4367841" cy="2434322"/>
          </a:xfrm>
          <a:prstGeom prst="rect">
            <a:avLst/>
          </a:prstGeom>
        </p:spPr>
      </p:pic>
      <p:pic>
        <p:nvPicPr>
          <p:cNvPr id="5" name="图片 6" descr="文本, 信件&#10;&#10;已自动生成说明">
            <a:extLst>
              <a:ext uri="{FF2B5EF4-FFF2-40B4-BE49-F238E27FC236}">
                <a16:creationId xmlns:a16="http://schemas.microsoft.com/office/drawing/2014/main" id="{274B18D1-16FC-4E09-BA86-A303DB52EAD1}"/>
              </a:ext>
            </a:extLst>
          </p:cNvPr>
          <p:cNvPicPr>
            <a:picLocks noChangeAspect="1"/>
          </p:cNvPicPr>
          <p:nvPr/>
        </p:nvPicPr>
        <p:blipFill>
          <a:blip r:embed="rId6"/>
          <a:stretch>
            <a:fillRect/>
          </a:stretch>
        </p:blipFill>
        <p:spPr>
          <a:xfrm>
            <a:off x="6090250" y="2825173"/>
            <a:ext cx="5604294" cy="3335503"/>
          </a:xfrm>
          <a:prstGeom prst="rect">
            <a:avLst/>
          </a:prstGeom>
        </p:spPr>
      </p:pic>
      <p:cxnSp>
        <p:nvCxnSpPr>
          <p:cNvPr id="9" name="直接箭头连接符 8">
            <a:extLst>
              <a:ext uri="{FF2B5EF4-FFF2-40B4-BE49-F238E27FC236}">
                <a16:creationId xmlns:a16="http://schemas.microsoft.com/office/drawing/2014/main" id="{DFDEF849-F27B-4330-9B14-78C425128223}"/>
              </a:ext>
            </a:extLst>
          </p:cNvPr>
          <p:cNvCxnSpPr/>
          <p:nvPr/>
        </p:nvCxnSpPr>
        <p:spPr>
          <a:xfrm flipH="1">
            <a:off x="5768195" y="1232140"/>
            <a:ext cx="14378" cy="4917056"/>
          </a:xfrm>
          <a:prstGeom prst="straightConnector1">
            <a:avLst/>
          </a:prstGeom>
          <a:ln>
            <a:prstDash val="sysDot"/>
          </a:ln>
        </p:spPr>
        <p:style>
          <a:lnRef idx="3">
            <a:schemeClr val="accent3"/>
          </a:lnRef>
          <a:fillRef idx="0">
            <a:schemeClr val="accent3"/>
          </a:fillRef>
          <a:effectRef idx="2">
            <a:schemeClr val="accent3"/>
          </a:effectRef>
          <a:fontRef idx="minor">
            <a:schemeClr val="tx1"/>
          </a:fontRef>
        </p:style>
      </p:cxnSp>
      <p:sp>
        <p:nvSpPr>
          <p:cNvPr id="10" name="文本框 9">
            <a:extLst>
              <a:ext uri="{FF2B5EF4-FFF2-40B4-BE49-F238E27FC236}">
                <a16:creationId xmlns:a16="http://schemas.microsoft.com/office/drawing/2014/main" id="{F48041BC-A8FC-4F45-9B84-E57D6B9FC658}"/>
              </a:ext>
            </a:extLst>
          </p:cNvPr>
          <p:cNvSpPr txBox="1"/>
          <p:nvPr/>
        </p:nvSpPr>
        <p:spPr>
          <a:xfrm>
            <a:off x="1258558" y="4019010"/>
            <a:ext cx="418093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zh-CN" sz="1400">
                <a:solidFill>
                  <a:srgbClr val="404040"/>
                </a:solidFill>
              </a:rPr>
              <a:t>By comparing the number of songs before and after removing duplicated values, we can see that the original dataset has some duplicated values, so we use the data machine after removing duplicate values.</a:t>
            </a:r>
            <a:endParaRPr kumimoji="1" lang="zh-CN" altLang="en-US" sz="1400">
              <a:solidFill>
                <a:srgbClr val="404040"/>
              </a:solidFill>
            </a:endParaRPr>
          </a:p>
          <a:p>
            <a:pPr algn="l"/>
            <a:endParaRPr lang="zh-CN" altLang="en-US">
              <a:cs typeface="Arial"/>
            </a:endParaRPr>
          </a:p>
        </p:txBody>
      </p:sp>
      <p:sp>
        <p:nvSpPr>
          <p:cNvPr id="12" name="矩形 11">
            <a:extLst>
              <a:ext uri="{FF2B5EF4-FFF2-40B4-BE49-F238E27FC236}">
                <a16:creationId xmlns:a16="http://schemas.microsoft.com/office/drawing/2014/main" id="{62497BCE-7560-444D-AA43-74B3CF1A9A64}"/>
              </a:ext>
            </a:extLst>
          </p:cNvPr>
          <p:cNvSpPr/>
          <p:nvPr/>
        </p:nvSpPr>
        <p:spPr>
          <a:xfrm>
            <a:off x="3677203" y="5635175"/>
            <a:ext cx="1876129" cy="407443"/>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47274D9C-70F6-4FA1-94DF-6EC8E6A63233}"/>
              </a:ext>
            </a:extLst>
          </p:cNvPr>
          <p:cNvSpPr/>
          <p:nvPr/>
        </p:nvSpPr>
        <p:spPr>
          <a:xfrm>
            <a:off x="3683127" y="5674671"/>
            <a:ext cx="1962397" cy="338554"/>
          </a:xfrm>
          <a:prstGeom prst="rect">
            <a:avLst/>
          </a:prstGeom>
        </p:spPr>
        <p:txBody>
          <a:bodyPr wrap="none" lIns="91440" tIns="45720" rIns="91440" bIns="45720" anchor="t">
            <a:spAutoFit/>
          </a:bodyPr>
          <a:lstStyle/>
          <a:p>
            <a:r>
              <a:rPr kumimoji="1" lang="en" altLang="zh-CN" sz="1600" b="1">
                <a:gradFill>
                  <a:gsLst>
                    <a:gs pos="0">
                      <a:srgbClr val="2E8AB8"/>
                    </a:gs>
                    <a:gs pos="100000">
                      <a:srgbClr val="51C5D3"/>
                    </a:gs>
                  </a:gsLst>
                  <a:lin ang="5400000" scaled="1"/>
                </a:gradFill>
              </a:rPr>
              <a:t>Check Duplicated </a:t>
            </a:r>
            <a:endParaRPr lang="zh-CN" altLang="en-US" sz="1600" b="1"/>
          </a:p>
        </p:txBody>
      </p:sp>
      <p:sp>
        <p:nvSpPr>
          <p:cNvPr id="15" name="矩形 14">
            <a:extLst>
              <a:ext uri="{FF2B5EF4-FFF2-40B4-BE49-F238E27FC236}">
                <a16:creationId xmlns:a16="http://schemas.microsoft.com/office/drawing/2014/main" id="{2E6B1A0E-B761-4689-8E34-95C65D9CAE29}"/>
              </a:ext>
            </a:extLst>
          </p:cNvPr>
          <p:cNvSpPr/>
          <p:nvPr/>
        </p:nvSpPr>
        <p:spPr>
          <a:xfrm>
            <a:off x="6186531" y="1235702"/>
            <a:ext cx="1440512" cy="421820"/>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90600948-1801-402A-951B-EC124518B9A0}"/>
              </a:ext>
            </a:extLst>
          </p:cNvPr>
          <p:cNvSpPr/>
          <p:nvPr/>
        </p:nvSpPr>
        <p:spPr>
          <a:xfrm>
            <a:off x="6141655" y="1275199"/>
            <a:ext cx="1542410" cy="338554"/>
          </a:xfrm>
          <a:prstGeom prst="rect">
            <a:avLst/>
          </a:prstGeom>
        </p:spPr>
        <p:txBody>
          <a:bodyPr wrap="none" lIns="91440" tIns="45720" rIns="91440" bIns="45720" anchor="t">
            <a:spAutoFit/>
          </a:bodyPr>
          <a:lstStyle/>
          <a:p>
            <a:r>
              <a:rPr kumimoji="1" lang="en" altLang="zh-CN" sz="1600" b="1">
                <a:gradFill>
                  <a:gsLst>
                    <a:gs pos="0">
                      <a:srgbClr val="2E8AB8"/>
                    </a:gs>
                    <a:gs pos="100000">
                      <a:srgbClr val="51C5D3"/>
                    </a:gs>
                  </a:gsLst>
                  <a:lin ang="5400000" scaled="1"/>
                </a:gradFill>
              </a:rPr>
              <a:t>Normalization</a:t>
            </a:r>
            <a:endParaRPr lang="zh-CN" altLang="en-US" sz="1600" b="1"/>
          </a:p>
        </p:txBody>
      </p:sp>
      <p:sp>
        <p:nvSpPr>
          <p:cNvPr id="17" name="文本框 16">
            <a:extLst>
              <a:ext uri="{FF2B5EF4-FFF2-40B4-BE49-F238E27FC236}">
                <a16:creationId xmlns:a16="http://schemas.microsoft.com/office/drawing/2014/main" id="{6AD52898-CDAD-4771-91CB-D8FA1DCAB726}"/>
              </a:ext>
            </a:extLst>
          </p:cNvPr>
          <p:cNvSpPr txBox="1"/>
          <p:nvPr/>
        </p:nvSpPr>
        <p:spPr>
          <a:xfrm>
            <a:off x="6133381" y="1777042"/>
            <a:ext cx="42528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zh-CN" sz="1400">
                <a:solidFill>
                  <a:srgbClr val="404040"/>
                </a:solidFill>
              </a:rPr>
              <a:t>In the previous visualization section, we see that different attributes have different measurement scales, so before starting to build the model, we need to normalize the data.</a:t>
            </a:r>
          </a:p>
        </p:txBody>
      </p:sp>
      <p:pic>
        <p:nvPicPr>
          <p:cNvPr id="18" name="图片 17" descr="徽标&#10;&#10;描述已自动生成">
            <a:extLst>
              <a:ext uri="{FF2B5EF4-FFF2-40B4-BE49-F238E27FC236}">
                <a16:creationId xmlns:a16="http://schemas.microsoft.com/office/drawing/2014/main" id="{86C73EAB-9DCB-E447-8EA2-CF263837E9D0}"/>
              </a:ext>
            </a:extLst>
          </p:cNvPr>
          <p:cNvPicPr>
            <a:picLocks noChangeAspect="1"/>
          </p:cNvPicPr>
          <p:nvPr/>
        </p:nvPicPr>
        <p:blipFill rotWithShape="1">
          <a:blip r:embed="rId7"/>
          <a:srcRect l="9281" t="24344" r="8137" b="24343"/>
          <a:stretch/>
        </p:blipFill>
        <p:spPr>
          <a:xfrm>
            <a:off x="184741" y="591969"/>
            <a:ext cx="1393371" cy="487004"/>
          </a:xfrm>
          <a:prstGeom prst="rect">
            <a:avLst/>
          </a:prstGeom>
        </p:spPr>
      </p:pic>
    </p:spTree>
    <p:extLst>
      <p:ext uri="{BB962C8B-B14F-4D97-AF65-F5344CB8AC3E}">
        <p14:creationId xmlns:p14="http://schemas.microsoft.com/office/powerpoint/2010/main" val="39607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7" descr="图片包含 游戏机, 画&#10;&#10;已自动生成说明">
            <a:extLst>
              <a:ext uri="{FF2B5EF4-FFF2-40B4-BE49-F238E27FC236}">
                <a16:creationId xmlns:a16="http://schemas.microsoft.com/office/drawing/2014/main" id="{4E1F4CC1-99EA-4C9E-831C-B02CFF03465F}"/>
              </a:ext>
            </a:extLst>
          </p:cNvPr>
          <p:cNvPicPr>
            <a:picLocks noChangeAspect="1"/>
          </p:cNvPicPr>
          <p:nvPr/>
        </p:nvPicPr>
        <p:blipFill>
          <a:blip r:embed="rId2"/>
          <a:stretch>
            <a:fillRect/>
          </a:stretch>
        </p:blipFill>
        <p:spPr>
          <a:xfrm>
            <a:off x="5086441" y="1690581"/>
            <a:ext cx="885499" cy="5336875"/>
          </a:xfrm>
          <a:prstGeom prst="rect">
            <a:avLst/>
          </a:prstGeom>
        </p:spPr>
      </p:pic>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3"/>
          <a:stretch>
            <a:fillRect/>
          </a:stretch>
        </p:blipFill>
        <p:spPr>
          <a:xfrm>
            <a:off x="272181" y="553619"/>
            <a:ext cx="1209675" cy="28575"/>
          </a:xfrm>
          <a:prstGeom prst="rect">
            <a:avLst/>
          </a:prstGeom>
        </p:spPr>
      </p:pic>
      <p:sp>
        <p:nvSpPr>
          <p:cNvPr id="8" name="文本框 7">
            <a:extLst>
              <a:ext uri="{FF2B5EF4-FFF2-40B4-BE49-F238E27FC236}">
                <a16:creationId xmlns:a16="http://schemas.microsoft.com/office/drawing/2014/main" id="{A810AB03-0928-425A-B3F8-F2F418379306}"/>
              </a:ext>
            </a:extLst>
          </p:cNvPr>
          <p:cNvSpPr txBox="1"/>
          <p:nvPr/>
        </p:nvSpPr>
        <p:spPr>
          <a:xfrm>
            <a:off x="170751" y="132324"/>
            <a:ext cx="2749407"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DATA PREPARATION</a:t>
            </a:r>
          </a:p>
        </p:txBody>
      </p:sp>
      <p:pic>
        <p:nvPicPr>
          <p:cNvPr id="7" name="图片 10" descr="图片包含 游戏机, 鱼&#10;&#10;已自动生成说明">
            <a:extLst>
              <a:ext uri="{FF2B5EF4-FFF2-40B4-BE49-F238E27FC236}">
                <a16:creationId xmlns:a16="http://schemas.microsoft.com/office/drawing/2014/main" id="{35D21B46-E437-4763-82A7-1AD54F551909}"/>
              </a:ext>
            </a:extLst>
          </p:cNvPr>
          <p:cNvPicPr>
            <a:picLocks noChangeAspect="1"/>
          </p:cNvPicPr>
          <p:nvPr/>
        </p:nvPicPr>
        <p:blipFill>
          <a:blip r:embed="rId4"/>
          <a:stretch>
            <a:fillRect/>
          </a:stretch>
        </p:blipFill>
        <p:spPr>
          <a:xfrm>
            <a:off x="-1347" y="5058427"/>
            <a:ext cx="2813104" cy="1805390"/>
          </a:xfrm>
          <a:prstGeom prst="rect">
            <a:avLst/>
          </a:prstGeom>
        </p:spPr>
      </p:pic>
      <p:sp>
        <p:nvSpPr>
          <p:cNvPr id="19" name="矩形 18">
            <a:extLst>
              <a:ext uri="{FF2B5EF4-FFF2-40B4-BE49-F238E27FC236}">
                <a16:creationId xmlns:a16="http://schemas.microsoft.com/office/drawing/2014/main" id="{4E250585-722B-41F7-B6AD-CE806BDDFA57}"/>
              </a:ext>
            </a:extLst>
          </p:cNvPr>
          <p:cNvSpPr/>
          <p:nvPr/>
        </p:nvSpPr>
        <p:spPr>
          <a:xfrm>
            <a:off x="4707767" y="1078973"/>
            <a:ext cx="1756813" cy="407443"/>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C509FA36-5232-4B50-83A3-D0EBDF1C5EF2}"/>
              </a:ext>
            </a:extLst>
          </p:cNvPr>
          <p:cNvSpPr/>
          <p:nvPr/>
        </p:nvSpPr>
        <p:spPr>
          <a:xfrm>
            <a:off x="4650191" y="1118469"/>
            <a:ext cx="1930337" cy="338554"/>
          </a:xfrm>
          <a:prstGeom prst="rect">
            <a:avLst/>
          </a:prstGeom>
        </p:spPr>
        <p:txBody>
          <a:bodyPr wrap="none" lIns="91440" tIns="45720" rIns="91440" bIns="45720" anchor="t">
            <a:spAutoFit/>
          </a:bodyPr>
          <a:lstStyle/>
          <a:p>
            <a:r>
              <a:rPr kumimoji="1" lang="en" altLang="zh-CN" sz="1600" b="1">
                <a:gradFill>
                  <a:gsLst>
                    <a:gs pos="0">
                      <a:srgbClr val="2E8AB8"/>
                    </a:gs>
                    <a:gs pos="100000">
                      <a:srgbClr val="51C5D3"/>
                    </a:gs>
                  </a:gsLst>
                  <a:lin ang="5400000" scaled="1"/>
                </a:gradFill>
              </a:rPr>
              <a:t>Define Popularity </a:t>
            </a:r>
            <a:endParaRPr lang="zh-CN" altLang="en-US" sz="1600" b="1"/>
          </a:p>
        </p:txBody>
      </p:sp>
      <p:pic>
        <p:nvPicPr>
          <p:cNvPr id="22" name="图片 22" descr="表格&#10;&#10;已自动生成说明">
            <a:extLst>
              <a:ext uri="{FF2B5EF4-FFF2-40B4-BE49-F238E27FC236}">
                <a16:creationId xmlns:a16="http://schemas.microsoft.com/office/drawing/2014/main" id="{7D0C0CBA-D4EC-4057-A1A3-BB69CE10B116}"/>
              </a:ext>
            </a:extLst>
          </p:cNvPr>
          <p:cNvPicPr>
            <a:picLocks noChangeAspect="1"/>
          </p:cNvPicPr>
          <p:nvPr/>
        </p:nvPicPr>
        <p:blipFill>
          <a:blip r:embed="rId5"/>
          <a:stretch>
            <a:fillRect/>
          </a:stretch>
        </p:blipFill>
        <p:spPr>
          <a:xfrm>
            <a:off x="1587634" y="2304381"/>
            <a:ext cx="3062557" cy="1507466"/>
          </a:xfrm>
          <a:prstGeom prst="rect">
            <a:avLst/>
          </a:prstGeom>
        </p:spPr>
      </p:pic>
      <p:pic>
        <p:nvPicPr>
          <p:cNvPr id="23" name="图片 23" descr="文本&#10;&#10;已自动生成说明">
            <a:extLst>
              <a:ext uri="{FF2B5EF4-FFF2-40B4-BE49-F238E27FC236}">
                <a16:creationId xmlns:a16="http://schemas.microsoft.com/office/drawing/2014/main" id="{A5930EC9-D117-4B3A-B7EA-D6CE698BFE89}"/>
              </a:ext>
            </a:extLst>
          </p:cNvPr>
          <p:cNvPicPr>
            <a:picLocks noChangeAspect="1"/>
          </p:cNvPicPr>
          <p:nvPr/>
        </p:nvPicPr>
        <p:blipFill>
          <a:blip r:embed="rId6"/>
          <a:stretch>
            <a:fillRect/>
          </a:stretch>
        </p:blipFill>
        <p:spPr>
          <a:xfrm>
            <a:off x="5703521" y="4837722"/>
            <a:ext cx="6366294" cy="696480"/>
          </a:xfrm>
          <a:prstGeom prst="rect">
            <a:avLst/>
          </a:prstGeom>
        </p:spPr>
      </p:pic>
      <p:sp>
        <p:nvSpPr>
          <p:cNvPr id="24" name="文本框 23">
            <a:extLst>
              <a:ext uri="{FF2B5EF4-FFF2-40B4-BE49-F238E27FC236}">
                <a16:creationId xmlns:a16="http://schemas.microsoft.com/office/drawing/2014/main" id="{A050E080-969C-44AB-B69D-B08640CED507}"/>
              </a:ext>
            </a:extLst>
          </p:cNvPr>
          <p:cNvSpPr txBox="1"/>
          <p:nvPr/>
        </p:nvSpPr>
        <p:spPr>
          <a:xfrm>
            <a:off x="1201705" y="4186834"/>
            <a:ext cx="382442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zh-CN" sz="1400">
                <a:solidFill>
                  <a:srgbClr val="404040"/>
                </a:solidFill>
              </a:rPr>
              <a:t>Because 50% of the original popularity data is above 65, we decided to use 65 as the threshold for judging whether a song is popular. Those higher than the number are defined as popular, those lower than it or equal to it are defined as unpopular. Popularity is used as the dependent variable.</a:t>
            </a:r>
            <a:endParaRPr lang="zh-CN" altLang="en-US">
              <a:cs typeface="Arial"/>
            </a:endParaRPr>
          </a:p>
        </p:txBody>
      </p:sp>
      <p:pic>
        <p:nvPicPr>
          <p:cNvPr id="26" name="图片 26">
            <a:extLst>
              <a:ext uri="{FF2B5EF4-FFF2-40B4-BE49-F238E27FC236}">
                <a16:creationId xmlns:a16="http://schemas.microsoft.com/office/drawing/2014/main" id="{29D1B81A-4C17-4BCB-80EE-347825E5E481}"/>
              </a:ext>
            </a:extLst>
          </p:cNvPr>
          <p:cNvPicPr>
            <a:picLocks noChangeAspect="1"/>
          </p:cNvPicPr>
          <p:nvPr/>
        </p:nvPicPr>
        <p:blipFill>
          <a:blip r:embed="rId7"/>
          <a:stretch>
            <a:fillRect/>
          </a:stretch>
        </p:blipFill>
        <p:spPr>
          <a:xfrm>
            <a:off x="959133" y="4026860"/>
            <a:ext cx="333375" cy="342900"/>
          </a:xfrm>
          <a:prstGeom prst="rect">
            <a:avLst/>
          </a:prstGeom>
        </p:spPr>
      </p:pic>
      <p:pic>
        <p:nvPicPr>
          <p:cNvPr id="27" name="图片 26">
            <a:extLst>
              <a:ext uri="{FF2B5EF4-FFF2-40B4-BE49-F238E27FC236}">
                <a16:creationId xmlns:a16="http://schemas.microsoft.com/office/drawing/2014/main" id="{71542EE1-3A59-4987-BBC4-688DCD2575B9}"/>
              </a:ext>
            </a:extLst>
          </p:cNvPr>
          <p:cNvPicPr>
            <a:picLocks noChangeAspect="1"/>
          </p:cNvPicPr>
          <p:nvPr/>
        </p:nvPicPr>
        <p:blipFill>
          <a:blip r:embed="rId7"/>
          <a:stretch>
            <a:fillRect/>
          </a:stretch>
        </p:blipFill>
        <p:spPr>
          <a:xfrm rot="10800000">
            <a:off x="4744277" y="5659299"/>
            <a:ext cx="333375" cy="342900"/>
          </a:xfrm>
          <a:prstGeom prst="rect">
            <a:avLst/>
          </a:prstGeom>
        </p:spPr>
      </p:pic>
      <p:grpSp>
        <p:nvGrpSpPr>
          <p:cNvPr id="33" name="组合 32">
            <a:extLst>
              <a:ext uri="{FF2B5EF4-FFF2-40B4-BE49-F238E27FC236}">
                <a16:creationId xmlns:a16="http://schemas.microsoft.com/office/drawing/2014/main" id="{D317A14D-7CEF-438F-80FB-0C2B6F6A6A3F}"/>
              </a:ext>
            </a:extLst>
          </p:cNvPr>
          <p:cNvGrpSpPr/>
          <p:nvPr/>
        </p:nvGrpSpPr>
        <p:grpSpPr>
          <a:xfrm>
            <a:off x="6751746" y="2401975"/>
            <a:ext cx="3036318" cy="1219919"/>
            <a:chOff x="6015577" y="2259907"/>
            <a:chExt cx="3036318" cy="1219919"/>
          </a:xfrm>
        </p:grpSpPr>
        <p:sp>
          <p:nvSpPr>
            <p:cNvPr id="25" name="文本框 24">
              <a:extLst>
                <a:ext uri="{FF2B5EF4-FFF2-40B4-BE49-F238E27FC236}">
                  <a16:creationId xmlns:a16="http://schemas.microsoft.com/office/drawing/2014/main" id="{04C5A6FF-A084-439B-B0FD-C3B29DC82052}"/>
                </a:ext>
              </a:extLst>
            </p:cNvPr>
            <p:cNvSpPr txBox="1"/>
            <p:nvPr/>
          </p:nvSpPr>
          <p:spPr>
            <a:xfrm>
              <a:off x="6162136" y="2418418"/>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zh-CN" sz="1400">
                  <a:solidFill>
                    <a:srgbClr val="404040"/>
                  </a:solidFill>
                </a:rPr>
                <a:t>We first check the quartile range of popularity to determine the threshold that defines whether the song is popular</a:t>
              </a:r>
            </a:p>
          </p:txBody>
        </p:sp>
        <p:pic>
          <p:nvPicPr>
            <p:cNvPr id="28" name="图片 26">
              <a:extLst>
                <a:ext uri="{FF2B5EF4-FFF2-40B4-BE49-F238E27FC236}">
                  <a16:creationId xmlns:a16="http://schemas.microsoft.com/office/drawing/2014/main" id="{4E000EF8-58BB-49DC-82A0-66482001D828}"/>
                </a:ext>
              </a:extLst>
            </p:cNvPr>
            <p:cNvPicPr>
              <a:picLocks noChangeAspect="1"/>
            </p:cNvPicPr>
            <p:nvPr/>
          </p:nvPicPr>
          <p:blipFill>
            <a:blip r:embed="rId7"/>
            <a:stretch>
              <a:fillRect/>
            </a:stretch>
          </p:blipFill>
          <p:spPr>
            <a:xfrm>
              <a:off x="6015577" y="2259907"/>
              <a:ext cx="333375" cy="342900"/>
            </a:xfrm>
            <a:prstGeom prst="rect">
              <a:avLst/>
            </a:prstGeom>
          </p:spPr>
        </p:pic>
        <p:pic>
          <p:nvPicPr>
            <p:cNvPr id="29" name="图片 26">
              <a:extLst>
                <a:ext uri="{FF2B5EF4-FFF2-40B4-BE49-F238E27FC236}">
                  <a16:creationId xmlns:a16="http://schemas.microsoft.com/office/drawing/2014/main" id="{14F19E79-5AA0-4259-9643-324B62BB2BFC}"/>
                </a:ext>
              </a:extLst>
            </p:cNvPr>
            <p:cNvPicPr>
              <a:picLocks noChangeAspect="1"/>
            </p:cNvPicPr>
            <p:nvPr/>
          </p:nvPicPr>
          <p:blipFill>
            <a:blip r:embed="rId7"/>
            <a:stretch>
              <a:fillRect/>
            </a:stretch>
          </p:blipFill>
          <p:spPr>
            <a:xfrm rot="10800000">
              <a:off x="8718520" y="3136926"/>
              <a:ext cx="333375" cy="342900"/>
            </a:xfrm>
            <a:prstGeom prst="rect">
              <a:avLst/>
            </a:prstGeom>
          </p:spPr>
        </p:pic>
      </p:grpSp>
      <p:pic>
        <p:nvPicPr>
          <p:cNvPr id="31" name="图片 31">
            <a:extLst>
              <a:ext uri="{FF2B5EF4-FFF2-40B4-BE49-F238E27FC236}">
                <a16:creationId xmlns:a16="http://schemas.microsoft.com/office/drawing/2014/main" id="{E67CC387-A039-46F7-A551-32420A17CEF5}"/>
              </a:ext>
            </a:extLst>
          </p:cNvPr>
          <p:cNvPicPr>
            <a:picLocks noChangeAspect="1"/>
          </p:cNvPicPr>
          <p:nvPr/>
        </p:nvPicPr>
        <p:blipFill>
          <a:blip r:embed="rId8"/>
          <a:stretch>
            <a:fillRect/>
          </a:stretch>
        </p:blipFill>
        <p:spPr>
          <a:xfrm>
            <a:off x="5465090" y="2769434"/>
            <a:ext cx="228600" cy="466725"/>
          </a:xfrm>
          <a:prstGeom prst="rect">
            <a:avLst/>
          </a:prstGeom>
        </p:spPr>
      </p:pic>
      <p:pic>
        <p:nvPicPr>
          <p:cNvPr id="32" name="图片 32">
            <a:extLst>
              <a:ext uri="{FF2B5EF4-FFF2-40B4-BE49-F238E27FC236}">
                <a16:creationId xmlns:a16="http://schemas.microsoft.com/office/drawing/2014/main" id="{F97F9B96-5178-4ADA-84A3-C901AB993406}"/>
              </a:ext>
            </a:extLst>
          </p:cNvPr>
          <p:cNvPicPr>
            <a:picLocks noChangeAspect="1"/>
          </p:cNvPicPr>
          <p:nvPr/>
        </p:nvPicPr>
        <p:blipFill>
          <a:blip r:embed="rId8"/>
          <a:stretch>
            <a:fillRect/>
          </a:stretch>
        </p:blipFill>
        <p:spPr>
          <a:xfrm rot="10800000">
            <a:off x="5348853" y="4952112"/>
            <a:ext cx="228600" cy="466725"/>
          </a:xfrm>
          <a:prstGeom prst="rect">
            <a:avLst/>
          </a:prstGeom>
        </p:spPr>
      </p:pic>
      <p:sp>
        <p:nvSpPr>
          <p:cNvPr id="4" name="矩形 12">
            <a:extLst>
              <a:ext uri="{FF2B5EF4-FFF2-40B4-BE49-F238E27FC236}">
                <a16:creationId xmlns:a16="http://schemas.microsoft.com/office/drawing/2014/main" id="{38786431-3445-4D7B-B639-A5126048D246}"/>
              </a:ext>
            </a:extLst>
          </p:cNvPr>
          <p:cNvSpPr/>
          <p:nvPr/>
        </p:nvSpPr>
        <p:spPr>
          <a:xfrm rot="-10800000" flipV="1">
            <a:off x="9238029" y="-1051"/>
            <a:ext cx="2952434" cy="3061536"/>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 name="connsiteX0" fmla="*/ 0 w 5593630"/>
              <a:gd name="connsiteY0" fmla="*/ 2622 h 3458057"/>
              <a:gd name="connsiteX1" fmla="*/ 5573313 w 5593630"/>
              <a:gd name="connsiteY1" fmla="*/ 0 h 3458057"/>
              <a:gd name="connsiteX2" fmla="*/ 4252767 w 5593630"/>
              <a:gd name="connsiteY2" fmla="*/ 2599480 h 3458057"/>
              <a:gd name="connsiteX3" fmla="*/ 1300 w 5593630"/>
              <a:gd name="connsiteY3" fmla="*/ 3378113 h 3458057"/>
              <a:gd name="connsiteX4" fmla="*/ 0 w 5593630"/>
              <a:gd name="connsiteY4" fmla="*/ 2622 h 3458057"/>
              <a:gd name="connsiteX0" fmla="*/ 0 w 6187933"/>
              <a:gd name="connsiteY0" fmla="*/ 2622 h 3477207"/>
              <a:gd name="connsiteX1" fmla="*/ 5573313 w 6187933"/>
              <a:gd name="connsiteY1" fmla="*/ 0 h 3477207"/>
              <a:gd name="connsiteX2" fmla="*/ 5802809 w 6187933"/>
              <a:gd name="connsiteY2" fmla="*/ 2753870 h 3477207"/>
              <a:gd name="connsiteX3" fmla="*/ 1300 w 6187933"/>
              <a:gd name="connsiteY3" fmla="*/ 3378113 h 3477207"/>
              <a:gd name="connsiteX4" fmla="*/ 0 w 6187933"/>
              <a:gd name="connsiteY4" fmla="*/ 2622 h 3477207"/>
              <a:gd name="connsiteX0" fmla="*/ 0 w 6037994"/>
              <a:gd name="connsiteY0" fmla="*/ 0 h 3474295"/>
              <a:gd name="connsiteX1" fmla="*/ 4916230 w 6037994"/>
              <a:gd name="connsiteY1" fmla="*/ 10244 h 3474295"/>
              <a:gd name="connsiteX2" fmla="*/ 5802809 w 6037994"/>
              <a:gd name="connsiteY2" fmla="*/ 2751248 h 3474295"/>
              <a:gd name="connsiteX3" fmla="*/ 1300 w 6037994"/>
              <a:gd name="connsiteY3" fmla="*/ 3375491 h 3474295"/>
              <a:gd name="connsiteX4" fmla="*/ 0 w 6037994"/>
              <a:gd name="connsiteY4" fmla="*/ 0 h 3474295"/>
              <a:gd name="connsiteX0" fmla="*/ 0 w 6031462"/>
              <a:gd name="connsiteY0" fmla="*/ 0 h 3536987"/>
              <a:gd name="connsiteX1" fmla="*/ 4916230 w 6031462"/>
              <a:gd name="connsiteY1" fmla="*/ 10244 h 3536987"/>
              <a:gd name="connsiteX2" fmla="*/ 5802809 w 6031462"/>
              <a:gd name="connsiteY2" fmla="*/ 2751248 h 3536987"/>
              <a:gd name="connsiteX3" fmla="*/ 1300 w 6031462"/>
              <a:gd name="connsiteY3" fmla="*/ 3375491 h 3536987"/>
              <a:gd name="connsiteX4" fmla="*/ 0 w 6031462"/>
              <a:gd name="connsiteY4" fmla="*/ 0 h 3536987"/>
              <a:gd name="connsiteX0" fmla="*/ 0 w 6085362"/>
              <a:gd name="connsiteY0" fmla="*/ 0 h 3536987"/>
              <a:gd name="connsiteX1" fmla="*/ 4916230 w 6085362"/>
              <a:gd name="connsiteY1" fmla="*/ 10244 h 3536987"/>
              <a:gd name="connsiteX2" fmla="*/ 5802809 w 6085362"/>
              <a:gd name="connsiteY2" fmla="*/ 2751248 h 3536987"/>
              <a:gd name="connsiteX3" fmla="*/ 1300 w 6085362"/>
              <a:gd name="connsiteY3" fmla="*/ 3375491 h 3536987"/>
              <a:gd name="connsiteX4" fmla="*/ 0 w 6085362"/>
              <a:gd name="connsiteY4" fmla="*/ 0 h 3536987"/>
              <a:gd name="connsiteX0" fmla="*/ 0 w 6090708"/>
              <a:gd name="connsiteY0" fmla="*/ 0 h 4661405"/>
              <a:gd name="connsiteX1" fmla="*/ 4916230 w 6090708"/>
              <a:gd name="connsiteY1" fmla="*/ 10244 h 4661405"/>
              <a:gd name="connsiteX2" fmla="*/ 5802809 w 6090708"/>
              <a:gd name="connsiteY2" fmla="*/ 2751248 h 4661405"/>
              <a:gd name="connsiteX3" fmla="*/ 26473 w 6090708"/>
              <a:gd name="connsiteY3" fmla="*/ 4624971 h 4661405"/>
              <a:gd name="connsiteX4" fmla="*/ 0 w 6090708"/>
              <a:gd name="connsiteY4" fmla="*/ 0 h 4661405"/>
              <a:gd name="connsiteX0" fmla="*/ 0 w 6090706"/>
              <a:gd name="connsiteY0" fmla="*/ 0 h 4624971"/>
              <a:gd name="connsiteX1" fmla="*/ 4916230 w 6090706"/>
              <a:gd name="connsiteY1" fmla="*/ 10244 h 4624971"/>
              <a:gd name="connsiteX2" fmla="*/ 5802809 w 6090706"/>
              <a:gd name="connsiteY2" fmla="*/ 2751248 h 4624971"/>
              <a:gd name="connsiteX3" fmla="*/ 26473 w 6090706"/>
              <a:gd name="connsiteY3" fmla="*/ 4624971 h 4624971"/>
              <a:gd name="connsiteX4" fmla="*/ 0 w 6090706"/>
              <a:gd name="connsiteY4" fmla="*/ 0 h 4624971"/>
              <a:gd name="connsiteX0" fmla="*/ 0 w 5748754"/>
              <a:gd name="connsiteY0" fmla="*/ 0 h 4624971"/>
              <a:gd name="connsiteX1" fmla="*/ 4916230 w 5748754"/>
              <a:gd name="connsiteY1" fmla="*/ 10244 h 4624971"/>
              <a:gd name="connsiteX2" fmla="*/ 5374869 w 5748754"/>
              <a:gd name="connsiteY2" fmla="*/ 3251040 h 4624971"/>
              <a:gd name="connsiteX3" fmla="*/ 26473 w 5748754"/>
              <a:gd name="connsiteY3" fmla="*/ 4624971 h 4624971"/>
              <a:gd name="connsiteX4" fmla="*/ 0 w 5748754"/>
              <a:gd name="connsiteY4" fmla="*/ 0 h 4624971"/>
              <a:gd name="connsiteX0" fmla="*/ 0 w 5852082"/>
              <a:gd name="connsiteY0" fmla="*/ 8979 h 4633950"/>
              <a:gd name="connsiteX1" fmla="*/ 5193132 w 5852082"/>
              <a:gd name="connsiteY1" fmla="*/ 0 h 4633950"/>
              <a:gd name="connsiteX2" fmla="*/ 5374869 w 5852082"/>
              <a:gd name="connsiteY2" fmla="*/ 3260019 h 4633950"/>
              <a:gd name="connsiteX3" fmla="*/ 26473 w 5852082"/>
              <a:gd name="connsiteY3" fmla="*/ 4633950 h 4633950"/>
              <a:gd name="connsiteX4" fmla="*/ 0 w 5852082"/>
              <a:gd name="connsiteY4" fmla="*/ 8979 h 463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2082" h="4633950">
                <a:moveTo>
                  <a:pt x="0" y="8979"/>
                </a:moveTo>
                <a:lnTo>
                  <a:pt x="5193132" y="0"/>
                </a:lnTo>
                <a:cubicBezTo>
                  <a:pt x="5780558" y="467552"/>
                  <a:pt x="6235979" y="2487694"/>
                  <a:pt x="5374869" y="3260019"/>
                </a:cubicBezTo>
                <a:cubicBezTo>
                  <a:pt x="4513759" y="4032344"/>
                  <a:pt x="2170268" y="4489345"/>
                  <a:pt x="26473" y="4633950"/>
                </a:cubicBezTo>
                <a:cubicBezTo>
                  <a:pt x="26040" y="3839009"/>
                  <a:pt x="433" y="803920"/>
                  <a:pt x="0" y="8979"/>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图片 29" descr="徽标&#10;&#10;描述已自动生成">
            <a:extLst>
              <a:ext uri="{FF2B5EF4-FFF2-40B4-BE49-F238E27FC236}">
                <a16:creationId xmlns:a16="http://schemas.microsoft.com/office/drawing/2014/main" id="{E869136A-2F1D-9C4E-9E7B-6D02B06797DE}"/>
              </a:ext>
            </a:extLst>
          </p:cNvPr>
          <p:cNvPicPr>
            <a:picLocks noChangeAspect="1"/>
          </p:cNvPicPr>
          <p:nvPr/>
        </p:nvPicPr>
        <p:blipFill rotWithShape="1">
          <a:blip r:embed="rId9"/>
          <a:srcRect l="9281" t="24344" r="8137" b="24343"/>
          <a:stretch/>
        </p:blipFill>
        <p:spPr>
          <a:xfrm>
            <a:off x="184741" y="591969"/>
            <a:ext cx="1393371" cy="487004"/>
          </a:xfrm>
          <a:prstGeom prst="rect">
            <a:avLst/>
          </a:prstGeom>
        </p:spPr>
      </p:pic>
    </p:spTree>
    <p:extLst>
      <p:ext uri="{BB962C8B-B14F-4D97-AF65-F5344CB8AC3E}">
        <p14:creationId xmlns:p14="http://schemas.microsoft.com/office/powerpoint/2010/main" val="299952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810AB03-0928-425A-B3F8-F2F418379306}"/>
              </a:ext>
            </a:extLst>
          </p:cNvPr>
          <p:cNvSpPr txBox="1"/>
          <p:nvPr/>
        </p:nvSpPr>
        <p:spPr>
          <a:xfrm>
            <a:off x="170751" y="132324"/>
            <a:ext cx="2749407"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DATA PREPARATION</a:t>
            </a:r>
          </a:p>
        </p:txBody>
      </p:sp>
      <p:sp>
        <p:nvSpPr>
          <p:cNvPr id="21" name="矩形 20">
            <a:extLst>
              <a:ext uri="{FF2B5EF4-FFF2-40B4-BE49-F238E27FC236}">
                <a16:creationId xmlns:a16="http://schemas.microsoft.com/office/drawing/2014/main" id="{C509FA36-5232-4B50-83A3-D0EBDF1C5EF2}"/>
              </a:ext>
            </a:extLst>
          </p:cNvPr>
          <p:cNvSpPr/>
          <p:nvPr/>
        </p:nvSpPr>
        <p:spPr>
          <a:xfrm>
            <a:off x="4465028" y="1177765"/>
            <a:ext cx="3233578" cy="338554"/>
          </a:xfrm>
          <a:prstGeom prst="rect">
            <a:avLst/>
          </a:prstGeom>
        </p:spPr>
        <p:txBody>
          <a:bodyPr wrap="none" lIns="91440" tIns="45720" rIns="91440" bIns="45720" anchor="t">
            <a:spAutoFit/>
          </a:bodyPr>
          <a:lstStyle/>
          <a:p>
            <a:r>
              <a:rPr kumimoji="1" lang="en" altLang="zh-CN" sz="1600" b="1">
                <a:gradFill>
                  <a:gsLst>
                    <a:gs pos="0">
                      <a:srgbClr val="2E8AB8"/>
                    </a:gs>
                    <a:gs pos="100000">
                      <a:srgbClr val="51C5D3"/>
                    </a:gs>
                  </a:gsLst>
                  <a:lin ang="5400000" scaled="1"/>
                </a:gradFill>
              </a:rPr>
              <a:t>Define training set and test</a:t>
            </a:r>
            <a:r>
              <a:rPr kumimoji="1" lang="en" altLang="zh-CN" sz="1600" b="1">
                <a:solidFill>
                  <a:srgbClr val="2E8AB8"/>
                </a:solidFill>
                <a:ea typeface="+mn-lt"/>
                <a:cs typeface="+mn-lt"/>
              </a:rPr>
              <a:t> set </a:t>
            </a:r>
            <a:endParaRPr lang="en" altLang="zh-CN" sz="1600" b="1">
              <a:cs typeface="Arial"/>
            </a:endParaRPr>
          </a:p>
        </p:txBody>
      </p:sp>
      <p:pic>
        <p:nvPicPr>
          <p:cNvPr id="6" name="图片 6">
            <a:extLst>
              <a:ext uri="{FF2B5EF4-FFF2-40B4-BE49-F238E27FC236}">
                <a16:creationId xmlns:a16="http://schemas.microsoft.com/office/drawing/2014/main" id="{1B3FBE1F-B22B-472E-BF11-56C81ABCE50D}"/>
              </a:ext>
            </a:extLst>
          </p:cNvPr>
          <p:cNvPicPr>
            <a:picLocks noChangeAspect="1"/>
          </p:cNvPicPr>
          <p:nvPr/>
        </p:nvPicPr>
        <p:blipFill>
          <a:blip r:embed="rId2"/>
          <a:stretch>
            <a:fillRect/>
          </a:stretch>
        </p:blipFill>
        <p:spPr>
          <a:xfrm>
            <a:off x="272181" y="553619"/>
            <a:ext cx="1209675" cy="28575"/>
          </a:xfrm>
          <a:prstGeom prst="rect">
            <a:avLst/>
          </a:prstGeom>
        </p:spPr>
      </p:pic>
      <p:pic>
        <p:nvPicPr>
          <p:cNvPr id="7" name="图片 10" descr="图片包含 游戏机, 鱼&#10;&#10;已自动生成说明">
            <a:extLst>
              <a:ext uri="{FF2B5EF4-FFF2-40B4-BE49-F238E27FC236}">
                <a16:creationId xmlns:a16="http://schemas.microsoft.com/office/drawing/2014/main" id="{35D21B46-E437-4763-82A7-1AD54F551909}"/>
              </a:ext>
            </a:extLst>
          </p:cNvPr>
          <p:cNvPicPr>
            <a:picLocks noChangeAspect="1"/>
          </p:cNvPicPr>
          <p:nvPr/>
        </p:nvPicPr>
        <p:blipFill>
          <a:blip r:embed="rId3"/>
          <a:stretch>
            <a:fillRect/>
          </a:stretch>
        </p:blipFill>
        <p:spPr>
          <a:xfrm>
            <a:off x="-1347" y="5355477"/>
            <a:ext cx="2619375" cy="1495425"/>
          </a:xfrm>
          <a:prstGeom prst="rect">
            <a:avLst/>
          </a:prstGeom>
        </p:spPr>
      </p:pic>
      <p:pic>
        <p:nvPicPr>
          <p:cNvPr id="11" name="图片 13" descr="形状, 圆圈&#10;&#10;已自动生成说明">
            <a:extLst>
              <a:ext uri="{FF2B5EF4-FFF2-40B4-BE49-F238E27FC236}">
                <a16:creationId xmlns:a16="http://schemas.microsoft.com/office/drawing/2014/main" id="{834B6DEE-724D-41BC-8C27-459245AFA3D5}"/>
              </a:ext>
            </a:extLst>
          </p:cNvPr>
          <p:cNvPicPr>
            <a:picLocks noChangeAspect="1"/>
          </p:cNvPicPr>
          <p:nvPr/>
        </p:nvPicPr>
        <p:blipFill>
          <a:blip r:embed="rId4"/>
          <a:stretch>
            <a:fillRect/>
          </a:stretch>
        </p:blipFill>
        <p:spPr>
          <a:xfrm>
            <a:off x="9512060" y="-4040"/>
            <a:ext cx="2743200" cy="971363"/>
          </a:xfrm>
          <a:prstGeom prst="rect">
            <a:avLst/>
          </a:prstGeom>
        </p:spPr>
      </p:pic>
      <p:sp>
        <p:nvSpPr>
          <p:cNvPr id="19" name="矩形 18">
            <a:extLst>
              <a:ext uri="{FF2B5EF4-FFF2-40B4-BE49-F238E27FC236}">
                <a16:creationId xmlns:a16="http://schemas.microsoft.com/office/drawing/2014/main" id="{4E250585-722B-41F7-B6AD-CE806BDDFA57}"/>
              </a:ext>
            </a:extLst>
          </p:cNvPr>
          <p:cNvSpPr/>
          <p:nvPr/>
        </p:nvSpPr>
        <p:spPr>
          <a:xfrm>
            <a:off x="4459104" y="1138269"/>
            <a:ext cx="2983762" cy="407443"/>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3" descr="图片包含 文本&#10;&#10;已自动生成说明">
            <a:extLst>
              <a:ext uri="{FF2B5EF4-FFF2-40B4-BE49-F238E27FC236}">
                <a16:creationId xmlns:a16="http://schemas.microsoft.com/office/drawing/2014/main" id="{AAA5B7FF-80CA-4A5D-A142-46D1E8B7CD45}"/>
              </a:ext>
            </a:extLst>
          </p:cNvPr>
          <p:cNvPicPr>
            <a:picLocks noChangeAspect="1"/>
          </p:cNvPicPr>
          <p:nvPr/>
        </p:nvPicPr>
        <p:blipFill>
          <a:blip r:embed="rId5"/>
          <a:stretch>
            <a:fillRect/>
          </a:stretch>
        </p:blipFill>
        <p:spPr>
          <a:xfrm>
            <a:off x="2360908" y="1987116"/>
            <a:ext cx="7483098" cy="1101460"/>
          </a:xfrm>
          <a:prstGeom prst="rect">
            <a:avLst/>
          </a:prstGeom>
        </p:spPr>
      </p:pic>
      <p:pic>
        <p:nvPicPr>
          <p:cNvPr id="4" name="图片 4">
            <a:extLst>
              <a:ext uri="{FF2B5EF4-FFF2-40B4-BE49-F238E27FC236}">
                <a16:creationId xmlns:a16="http://schemas.microsoft.com/office/drawing/2014/main" id="{AB5E55ED-7C30-41F7-B125-85DC6DF3FDB3}"/>
              </a:ext>
            </a:extLst>
          </p:cNvPr>
          <p:cNvPicPr>
            <a:picLocks noChangeAspect="1"/>
          </p:cNvPicPr>
          <p:nvPr/>
        </p:nvPicPr>
        <p:blipFill>
          <a:blip r:embed="rId6"/>
          <a:stretch>
            <a:fillRect/>
          </a:stretch>
        </p:blipFill>
        <p:spPr>
          <a:xfrm>
            <a:off x="2361634" y="3353365"/>
            <a:ext cx="3813713" cy="590388"/>
          </a:xfrm>
          <a:prstGeom prst="rect">
            <a:avLst/>
          </a:prstGeom>
        </p:spPr>
      </p:pic>
      <p:pic>
        <p:nvPicPr>
          <p:cNvPr id="5" name="图片 8">
            <a:extLst>
              <a:ext uri="{FF2B5EF4-FFF2-40B4-BE49-F238E27FC236}">
                <a16:creationId xmlns:a16="http://schemas.microsoft.com/office/drawing/2014/main" id="{D789316A-B2BD-42D9-BA94-1C205D52F7B4}"/>
              </a:ext>
            </a:extLst>
          </p:cNvPr>
          <p:cNvPicPr>
            <a:picLocks noChangeAspect="1"/>
          </p:cNvPicPr>
          <p:nvPr/>
        </p:nvPicPr>
        <p:blipFill>
          <a:blip r:embed="rId7"/>
          <a:stretch>
            <a:fillRect/>
          </a:stretch>
        </p:blipFill>
        <p:spPr>
          <a:xfrm>
            <a:off x="2356872" y="4315874"/>
            <a:ext cx="3797407" cy="641403"/>
          </a:xfrm>
          <a:prstGeom prst="rect">
            <a:avLst/>
          </a:prstGeom>
        </p:spPr>
      </p:pic>
      <p:pic>
        <p:nvPicPr>
          <p:cNvPr id="9" name="图片 9">
            <a:extLst>
              <a:ext uri="{FF2B5EF4-FFF2-40B4-BE49-F238E27FC236}">
                <a16:creationId xmlns:a16="http://schemas.microsoft.com/office/drawing/2014/main" id="{45D427BC-C759-49C1-AAF4-8EFCB82192F4}"/>
              </a:ext>
            </a:extLst>
          </p:cNvPr>
          <p:cNvPicPr>
            <a:picLocks noChangeAspect="1"/>
          </p:cNvPicPr>
          <p:nvPr/>
        </p:nvPicPr>
        <p:blipFill>
          <a:blip r:embed="rId8"/>
          <a:stretch>
            <a:fillRect/>
          </a:stretch>
        </p:blipFill>
        <p:spPr>
          <a:xfrm>
            <a:off x="2358244" y="5300825"/>
            <a:ext cx="3820493" cy="686284"/>
          </a:xfrm>
          <a:prstGeom prst="rect">
            <a:avLst/>
          </a:prstGeom>
        </p:spPr>
      </p:pic>
      <p:pic>
        <p:nvPicPr>
          <p:cNvPr id="13" name="图片 14" descr="图片包含 图形用户界面&#10;&#10;已自动生成说明">
            <a:extLst>
              <a:ext uri="{FF2B5EF4-FFF2-40B4-BE49-F238E27FC236}">
                <a16:creationId xmlns:a16="http://schemas.microsoft.com/office/drawing/2014/main" id="{A66F63C2-B050-43E9-ABDC-76316D539A71}"/>
              </a:ext>
            </a:extLst>
          </p:cNvPr>
          <p:cNvPicPr>
            <a:picLocks noChangeAspect="1"/>
          </p:cNvPicPr>
          <p:nvPr/>
        </p:nvPicPr>
        <p:blipFill>
          <a:blip r:embed="rId9"/>
          <a:stretch>
            <a:fillRect/>
          </a:stretch>
        </p:blipFill>
        <p:spPr>
          <a:xfrm>
            <a:off x="1778672" y="3648639"/>
            <a:ext cx="523875" cy="2156686"/>
          </a:xfrm>
          <a:prstGeom prst="rect">
            <a:avLst/>
          </a:prstGeom>
        </p:spPr>
      </p:pic>
      <p:pic>
        <p:nvPicPr>
          <p:cNvPr id="15" name="图片 15" descr="图片包含 图形用户界面&#10;&#10;已自动生成说明">
            <a:extLst>
              <a:ext uri="{FF2B5EF4-FFF2-40B4-BE49-F238E27FC236}">
                <a16:creationId xmlns:a16="http://schemas.microsoft.com/office/drawing/2014/main" id="{4D6F3DBD-62A9-407F-AD2D-5F977959F5B5}"/>
              </a:ext>
            </a:extLst>
          </p:cNvPr>
          <p:cNvPicPr>
            <a:picLocks noChangeAspect="1"/>
          </p:cNvPicPr>
          <p:nvPr/>
        </p:nvPicPr>
        <p:blipFill>
          <a:blip r:embed="rId10"/>
          <a:stretch>
            <a:fillRect/>
          </a:stretch>
        </p:blipFill>
        <p:spPr>
          <a:xfrm>
            <a:off x="1546763" y="2270582"/>
            <a:ext cx="755220" cy="2355581"/>
          </a:xfrm>
          <a:prstGeom prst="rect">
            <a:avLst/>
          </a:prstGeom>
        </p:spPr>
      </p:pic>
      <p:pic>
        <p:nvPicPr>
          <p:cNvPr id="16" name="图片 16" descr="图标&#10;&#10;已自动生成说明">
            <a:extLst>
              <a:ext uri="{FF2B5EF4-FFF2-40B4-BE49-F238E27FC236}">
                <a16:creationId xmlns:a16="http://schemas.microsoft.com/office/drawing/2014/main" id="{9BCFCBAD-828E-40FD-AC37-C92C8ED626BA}"/>
              </a:ext>
            </a:extLst>
          </p:cNvPr>
          <p:cNvPicPr>
            <a:picLocks noChangeAspect="1"/>
          </p:cNvPicPr>
          <p:nvPr/>
        </p:nvPicPr>
        <p:blipFill>
          <a:blip r:embed="rId11"/>
          <a:stretch>
            <a:fillRect/>
          </a:stretch>
        </p:blipFill>
        <p:spPr>
          <a:xfrm>
            <a:off x="6166388" y="4377625"/>
            <a:ext cx="685800" cy="685800"/>
          </a:xfrm>
          <a:prstGeom prst="rect">
            <a:avLst/>
          </a:prstGeom>
        </p:spPr>
      </p:pic>
      <p:sp>
        <p:nvSpPr>
          <p:cNvPr id="17" name="文本框 16">
            <a:extLst>
              <a:ext uri="{FF2B5EF4-FFF2-40B4-BE49-F238E27FC236}">
                <a16:creationId xmlns:a16="http://schemas.microsoft.com/office/drawing/2014/main" id="{C715518C-A291-41CD-8C78-8E041D86A77C}"/>
              </a:ext>
            </a:extLst>
          </p:cNvPr>
          <p:cNvSpPr txBox="1"/>
          <p:nvPr/>
        </p:nvSpPr>
        <p:spPr>
          <a:xfrm>
            <a:off x="6945824" y="4065722"/>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zh-CN" sz="1600">
                <a:solidFill>
                  <a:srgbClr val="404040"/>
                </a:solidFill>
              </a:rPr>
              <a:t>At the end of this part, we define the training set and the test set, and each model uses this set of data, so we can compare models.</a:t>
            </a:r>
          </a:p>
        </p:txBody>
      </p:sp>
      <p:pic>
        <p:nvPicPr>
          <p:cNvPr id="20" name="图片 29" descr="形状, 矩形&#10;&#10;已自动生成说明">
            <a:extLst>
              <a:ext uri="{FF2B5EF4-FFF2-40B4-BE49-F238E27FC236}">
                <a16:creationId xmlns:a16="http://schemas.microsoft.com/office/drawing/2014/main" id="{90D700EF-4EC1-4978-9373-FF5622A62A0E}"/>
              </a:ext>
            </a:extLst>
          </p:cNvPr>
          <p:cNvPicPr>
            <a:picLocks noChangeAspect="1"/>
          </p:cNvPicPr>
          <p:nvPr/>
        </p:nvPicPr>
        <p:blipFill>
          <a:blip r:embed="rId12"/>
          <a:stretch>
            <a:fillRect/>
          </a:stretch>
        </p:blipFill>
        <p:spPr>
          <a:xfrm>
            <a:off x="9451383" y="5306761"/>
            <a:ext cx="2743200" cy="1565564"/>
          </a:xfrm>
          <a:prstGeom prst="rect">
            <a:avLst/>
          </a:prstGeom>
        </p:spPr>
      </p:pic>
      <p:pic>
        <p:nvPicPr>
          <p:cNvPr id="22" name="图片 21" descr="徽标&#10;&#10;描述已自动生成">
            <a:extLst>
              <a:ext uri="{FF2B5EF4-FFF2-40B4-BE49-F238E27FC236}">
                <a16:creationId xmlns:a16="http://schemas.microsoft.com/office/drawing/2014/main" id="{B46EFF6F-25E2-F849-A3A5-6AD1244F5583}"/>
              </a:ext>
            </a:extLst>
          </p:cNvPr>
          <p:cNvPicPr>
            <a:picLocks noChangeAspect="1"/>
          </p:cNvPicPr>
          <p:nvPr/>
        </p:nvPicPr>
        <p:blipFill rotWithShape="1">
          <a:blip r:embed="rId13"/>
          <a:srcRect l="9281" t="24344" r="8137" b="24343"/>
          <a:stretch/>
        </p:blipFill>
        <p:spPr>
          <a:xfrm>
            <a:off x="184741" y="591969"/>
            <a:ext cx="1393371" cy="487004"/>
          </a:xfrm>
          <a:prstGeom prst="rect">
            <a:avLst/>
          </a:prstGeom>
        </p:spPr>
      </p:pic>
      <p:sp>
        <p:nvSpPr>
          <p:cNvPr id="23" name="矩形 22">
            <a:extLst>
              <a:ext uri="{FF2B5EF4-FFF2-40B4-BE49-F238E27FC236}">
                <a16:creationId xmlns:a16="http://schemas.microsoft.com/office/drawing/2014/main" id="{7132F34A-190E-8842-A0B5-AEB437A98618}"/>
              </a:ext>
            </a:extLst>
          </p:cNvPr>
          <p:cNvSpPr/>
          <p:nvPr/>
        </p:nvSpPr>
        <p:spPr>
          <a:xfrm>
            <a:off x="6770271" y="4037936"/>
            <a:ext cx="3063485" cy="13780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11450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FC6A41-EAB2-6E44-B9D0-9DDE69CF93B9}"/>
              </a:ext>
            </a:extLst>
          </p:cNvPr>
          <p:cNvSpPr txBox="1"/>
          <p:nvPr/>
        </p:nvSpPr>
        <p:spPr>
          <a:xfrm>
            <a:off x="5294402" y="2839590"/>
            <a:ext cx="1603196"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Regression</a:t>
            </a:r>
          </a:p>
        </p:txBody>
      </p:sp>
      <p:pic>
        <p:nvPicPr>
          <p:cNvPr id="3" name="图片 3" descr="图片包含 游戏机&#10;&#10;已自动生成说明">
            <a:extLst>
              <a:ext uri="{FF2B5EF4-FFF2-40B4-BE49-F238E27FC236}">
                <a16:creationId xmlns:a16="http://schemas.microsoft.com/office/drawing/2014/main" id="{CE4230B1-CEEF-B847-8EE3-4CD91294750C}"/>
              </a:ext>
            </a:extLst>
          </p:cNvPr>
          <p:cNvPicPr>
            <a:picLocks noChangeAspect="1"/>
          </p:cNvPicPr>
          <p:nvPr/>
        </p:nvPicPr>
        <p:blipFill>
          <a:blip r:embed="rId2"/>
          <a:stretch>
            <a:fillRect/>
          </a:stretch>
        </p:blipFill>
        <p:spPr>
          <a:xfrm>
            <a:off x="-3714" y="4116"/>
            <a:ext cx="2823114" cy="676275"/>
          </a:xfrm>
          <a:prstGeom prst="rect">
            <a:avLst/>
          </a:prstGeom>
        </p:spPr>
      </p:pic>
      <p:sp>
        <p:nvSpPr>
          <p:cNvPr id="4" name="文本框 3">
            <a:extLst>
              <a:ext uri="{FF2B5EF4-FFF2-40B4-BE49-F238E27FC236}">
                <a16:creationId xmlns:a16="http://schemas.microsoft.com/office/drawing/2014/main" id="{E680B492-56A1-1F45-9848-FE613DD3C680}"/>
              </a:ext>
            </a:extLst>
          </p:cNvPr>
          <p:cNvSpPr txBox="1"/>
          <p:nvPr/>
        </p:nvSpPr>
        <p:spPr>
          <a:xfrm>
            <a:off x="526479" y="80227"/>
            <a:ext cx="1762727" cy="400110"/>
          </a:xfrm>
          <a:prstGeom prst="rect">
            <a:avLst/>
          </a:prstGeom>
          <a:noFill/>
        </p:spPr>
        <p:txBody>
          <a:bodyPr wrap="none" rtlCol="0">
            <a:spAutoFit/>
          </a:bodyPr>
          <a:lstStyle/>
          <a:p>
            <a:r>
              <a:rPr kumimoji="1" lang="en" altLang="zh-CN" sz="2000">
                <a:solidFill>
                  <a:schemeClr val="bg1">
                    <a:lumMod val="95000"/>
                  </a:schemeClr>
                </a:solidFill>
                <a:latin typeface="+mj-lt"/>
              </a:rPr>
              <a:t>Regression</a:t>
            </a:r>
            <a:endParaRPr kumimoji="1" lang="zh-CN" altLang="en-US" sz="2000">
              <a:solidFill>
                <a:schemeClr val="bg1">
                  <a:lumMod val="95000"/>
                </a:schemeClr>
              </a:solidFill>
              <a:latin typeface="+mj-lt"/>
            </a:endParaRPr>
          </a:p>
        </p:txBody>
      </p:sp>
      <p:cxnSp>
        <p:nvCxnSpPr>
          <p:cNvPr id="5" name="直线连接符 4">
            <a:extLst>
              <a:ext uri="{FF2B5EF4-FFF2-40B4-BE49-F238E27FC236}">
                <a16:creationId xmlns:a16="http://schemas.microsoft.com/office/drawing/2014/main" id="{CCA6DAB3-F25A-184F-8762-069D48665DDF}"/>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descr="徽标&#10;&#10;描述已自动生成">
            <a:extLst>
              <a:ext uri="{FF2B5EF4-FFF2-40B4-BE49-F238E27FC236}">
                <a16:creationId xmlns:a16="http://schemas.microsoft.com/office/drawing/2014/main" id="{812D24C6-CA7E-0D41-B337-F7F9CC7C78AC}"/>
              </a:ext>
            </a:extLst>
          </p:cNvPr>
          <p:cNvPicPr>
            <a:picLocks noChangeAspect="1"/>
          </p:cNvPicPr>
          <p:nvPr/>
        </p:nvPicPr>
        <p:blipFill rotWithShape="1">
          <a:blip r:embed="rId3"/>
          <a:srcRect l="9281" t="24344" r="8137" b="24343"/>
          <a:stretch/>
        </p:blipFill>
        <p:spPr>
          <a:xfrm>
            <a:off x="172080" y="667807"/>
            <a:ext cx="1393371" cy="487004"/>
          </a:xfrm>
          <a:prstGeom prst="rect">
            <a:avLst/>
          </a:prstGeom>
        </p:spPr>
      </p:pic>
      <p:pic>
        <p:nvPicPr>
          <p:cNvPr id="7" name="图片 29" descr="形状, 矩形&#10;&#10;已自动生成说明">
            <a:extLst>
              <a:ext uri="{FF2B5EF4-FFF2-40B4-BE49-F238E27FC236}">
                <a16:creationId xmlns:a16="http://schemas.microsoft.com/office/drawing/2014/main" id="{0C4CE23E-65B7-2940-911A-88146170F90F}"/>
              </a:ext>
            </a:extLst>
          </p:cNvPr>
          <p:cNvPicPr>
            <a:picLocks noChangeAspect="1"/>
          </p:cNvPicPr>
          <p:nvPr/>
        </p:nvPicPr>
        <p:blipFill>
          <a:blip r:embed="rId4"/>
          <a:stretch>
            <a:fillRect/>
          </a:stretch>
        </p:blipFill>
        <p:spPr>
          <a:xfrm>
            <a:off x="9451383" y="5306761"/>
            <a:ext cx="2743200" cy="1565564"/>
          </a:xfrm>
          <a:prstGeom prst="rect">
            <a:avLst/>
          </a:prstGeom>
        </p:spPr>
      </p:pic>
    </p:spTree>
    <p:extLst>
      <p:ext uri="{BB962C8B-B14F-4D97-AF65-F5344CB8AC3E}">
        <p14:creationId xmlns:p14="http://schemas.microsoft.com/office/powerpoint/2010/main" val="14760839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descr="图片包含 游戏机&#10;&#10;已自动生成说明">
            <a:extLst>
              <a:ext uri="{FF2B5EF4-FFF2-40B4-BE49-F238E27FC236}">
                <a16:creationId xmlns:a16="http://schemas.microsoft.com/office/drawing/2014/main" id="{B7100CD2-ABA3-B94A-B25B-00064A891C67}"/>
              </a:ext>
            </a:extLst>
          </p:cNvPr>
          <p:cNvPicPr>
            <a:picLocks noChangeAspect="1"/>
          </p:cNvPicPr>
          <p:nvPr/>
        </p:nvPicPr>
        <p:blipFill>
          <a:blip r:embed="rId2"/>
          <a:stretch>
            <a:fillRect/>
          </a:stretch>
        </p:blipFill>
        <p:spPr>
          <a:xfrm>
            <a:off x="-3714" y="4116"/>
            <a:ext cx="2823114" cy="676275"/>
          </a:xfrm>
          <a:prstGeom prst="rect">
            <a:avLst/>
          </a:prstGeom>
        </p:spPr>
      </p:pic>
      <p:cxnSp>
        <p:nvCxnSpPr>
          <p:cNvPr id="5" name="直线连接符 4">
            <a:extLst>
              <a:ext uri="{FF2B5EF4-FFF2-40B4-BE49-F238E27FC236}">
                <a16:creationId xmlns:a16="http://schemas.microsoft.com/office/drawing/2014/main" id="{070D24BC-9B64-9746-BD00-AAEA1B11C857}"/>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descr="徽标&#10;&#10;描述已自动生成">
            <a:extLst>
              <a:ext uri="{FF2B5EF4-FFF2-40B4-BE49-F238E27FC236}">
                <a16:creationId xmlns:a16="http://schemas.microsoft.com/office/drawing/2014/main" id="{E6886818-EDBD-F349-ABE0-304E76C6A563}"/>
              </a:ext>
            </a:extLst>
          </p:cNvPr>
          <p:cNvPicPr>
            <a:picLocks noChangeAspect="1"/>
          </p:cNvPicPr>
          <p:nvPr/>
        </p:nvPicPr>
        <p:blipFill rotWithShape="1">
          <a:blip r:embed="rId3"/>
          <a:srcRect l="9281" t="24344" r="8137" b="24343"/>
          <a:stretch/>
        </p:blipFill>
        <p:spPr>
          <a:xfrm>
            <a:off x="172080" y="667807"/>
            <a:ext cx="1393371" cy="487004"/>
          </a:xfrm>
          <a:prstGeom prst="rect">
            <a:avLst/>
          </a:prstGeom>
        </p:spPr>
      </p:pic>
      <p:sp>
        <p:nvSpPr>
          <p:cNvPr id="8" name="文本框 7">
            <a:extLst>
              <a:ext uri="{FF2B5EF4-FFF2-40B4-BE49-F238E27FC236}">
                <a16:creationId xmlns:a16="http://schemas.microsoft.com/office/drawing/2014/main" id="{2E68372F-5688-0D45-8430-F851CC83629B}"/>
              </a:ext>
            </a:extLst>
          </p:cNvPr>
          <p:cNvSpPr txBox="1"/>
          <p:nvPr/>
        </p:nvSpPr>
        <p:spPr>
          <a:xfrm>
            <a:off x="462979" y="-19558"/>
            <a:ext cx="1762727" cy="707886"/>
          </a:xfrm>
          <a:prstGeom prst="rect">
            <a:avLst/>
          </a:prstGeom>
          <a:noFill/>
        </p:spPr>
        <p:txBody>
          <a:bodyPr wrap="none" lIns="91440" tIns="45720" rIns="91440" bIns="45720" rtlCol="0" anchor="t">
            <a:spAutoFit/>
          </a:bodyPr>
          <a:lstStyle/>
          <a:p>
            <a:r>
              <a:rPr kumimoji="1" lang="en" altLang="zh-CN" sz="2000">
                <a:solidFill>
                  <a:schemeClr val="bg1">
                    <a:lumMod val="95000"/>
                  </a:schemeClr>
                </a:solidFill>
                <a:latin typeface="+mj-lt"/>
              </a:rPr>
              <a:t>Logistics </a:t>
            </a:r>
            <a:endParaRPr kumimoji="1" lang="zh-CN" altLang="en-US" sz="2000">
              <a:solidFill>
                <a:schemeClr val="bg1">
                  <a:lumMod val="95000"/>
                </a:schemeClr>
              </a:solidFill>
              <a:latin typeface="+mj-lt"/>
            </a:endParaRPr>
          </a:p>
          <a:p>
            <a:r>
              <a:rPr kumimoji="1" lang="en" altLang="zh-CN" sz="2000">
                <a:solidFill>
                  <a:schemeClr val="bg1">
                    <a:lumMod val="95000"/>
                  </a:schemeClr>
                </a:solidFill>
                <a:latin typeface="+mj-lt"/>
              </a:rPr>
              <a:t>Regression</a:t>
            </a:r>
            <a:endParaRPr lang="zh-CN" altLang="en-US" sz="2000">
              <a:solidFill>
                <a:schemeClr val="bg1">
                  <a:lumMod val="95000"/>
                </a:schemeClr>
              </a:solidFill>
              <a:latin typeface="+mj-lt"/>
            </a:endParaRPr>
          </a:p>
        </p:txBody>
      </p:sp>
      <p:pic>
        <p:nvPicPr>
          <p:cNvPr id="9" name="图片 29" descr="形状, 矩形&#10;&#10;已自动生成说明">
            <a:extLst>
              <a:ext uri="{FF2B5EF4-FFF2-40B4-BE49-F238E27FC236}">
                <a16:creationId xmlns:a16="http://schemas.microsoft.com/office/drawing/2014/main" id="{897ACC80-9C56-E44F-8098-CBE718C617B4}"/>
              </a:ext>
            </a:extLst>
          </p:cNvPr>
          <p:cNvPicPr>
            <a:picLocks noChangeAspect="1"/>
          </p:cNvPicPr>
          <p:nvPr/>
        </p:nvPicPr>
        <p:blipFill>
          <a:blip r:embed="rId4"/>
          <a:stretch>
            <a:fillRect/>
          </a:stretch>
        </p:blipFill>
        <p:spPr>
          <a:xfrm>
            <a:off x="9451383" y="5306761"/>
            <a:ext cx="2743200" cy="1565564"/>
          </a:xfrm>
          <a:prstGeom prst="rect">
            <a:avLst/>
          </a:prstGeom>
        </p:spPr>
      </p:pic>
      <p:sp>
        <p:nvSpPr>
          <p:cNvPr id="4" name="文本框 3">
            <a:extLst>
              <a:ext uri="{FF2B5EF4-FFF2-40B4-BE49-F238E27FC236}">
                <a16:creationId xmlns:a16="http://schemas.microsoft.com/office/drawing/2014/main" id="{27DDFB5F-991B-4BC8-BEF9-2ED0577FCF36}"/>
              </a:ext>
            </a:extLst>
          </p:cNvPr>
          <p:cNvSpPr txBox="1"/>
          <p:nvPr/>
        </p:nvSpPr>
        <p:spPr>
          <a:xfrm>
            <a:off x="3431661" y="872904"/>
            <a:ext cx="5065682"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Logistics Regression – Build the Model</a:t>
            </a:r>
          </a:p>
        </p:txBody>
      </p:sp>
      <p:pic>
        <p:nvPicPr>
          <p:cNvPr id="7" name="图片 10" descr="表格&#10;&#10;已自动生成说明">
            <a:extLst>
              <a:ext uri="{FF2B5EF4-FFF2-40B4-BE49-F238E27FC236}">
                <a16:creationId xmlns:a16="http://schemas.microsoft.com/office/drawing/2014/main" id="{60A87B7B-EAEC-4767-8C78-17FC4E92605E}"/>
              </a:ext>
            </a:extLst>
          </p:cNvPr>
          <p:cNvPicPr>
            <a:picLocks noChangeAspect="1"/>
          </p:cNvPicPr>
          <p:nvPr/>
        </p:nvPicPr>
        <p:blipFill>
          <a:blip r:embed="rId5"/>
          <a:stretch>
            <a:fillRect/>
          </a:stretch>
        </p:blipFill>
        <p:spPr>
          <a:xfrm>
            <a:off x="234043" y="1853857"/>
            <a:ext cx="3768271" cy="4402141"/>
          </a:xfrm>
          <a:prstGeom prst="rect">
            <a:avLst/>
          </a:prstGeom>
        </p:spPr>
      </p:pic>
      <p:sp>
        <p:nvSpPr>
          <p:cNvPr id="11" name="文本框 10">
            <a:extLst>
              <a:ext uri="{FF2B5EF4-FFF2-40B4-BE49-F238E27FC236}">
                <a16:creationId xmlns:a16="http://schemas.microsoft.com/office/drawing/2014/main" id="{9B567127-8868-4886-89B1-3FBD196DBA8C}"/>
              </a:ext>
            </a:extLst>
          </p:cNvPr>
          <p:cNvSpPr txBox="1"/>
          <p:nvPr/>
        </p:nvSpPr>
        <p:spPr>
          <a:xfrm>
            <a:off x="1132114" y="138611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The full model</a:t>
            </a:r>
            <a:endParaRPr lang="zh-CN" b="1">
              <a:cs typeface="Arial"/>
            </a:endParaRPr>
          </a:p>
        </p:txBody>
      </p:sp>
      <p:pic>
        <p:nvPicPr>
          <p:cNvPr id="12" name="图片 12" descr="表格&#10;&#10;已自动生成说明">
            <a:extLst>
              <a:ext uri="{FF2B5EF4-FFF2-40B4-BE49-F238E27FC236}">
                <a16:creationId xmlns:a16="http://schemas.microsoft.com/office/drawing/2014/main" id="{316CDD51-086D-4282-9411-E3150C983B1C}"/>
              </a:ext>
            </a:extLst>
          </p:cNvPr>
          <p:cNvPicPr>
            <a:picLocks noChangeAspect="1"/>
          </p:cNvPicPr>
          <p:nvPr/>
        </p:nvPicPr>
        <p:blipFill>
          <a:blip r:embed="rId6"/>
          <a:stretch>
            <a:fillRect/>
          </a:stretch>
        </p:blipFill>
        <p:spPr>
          <a:xfrm>
            <a:off x="4860473" y="1852510"/>
            <a:ext cx="3704770" cy="2889906"/>
          </a:xfrm>
          <a:prstGeom prst="rect">
            <a:avLst/>
          </a:prstGeom>
        </p:spPr>
      </p:pic>
      <p:sp>
        <p:nvSpPr>
          <p:cNvPr id="13" name="箭头: 右 12">
            <a:extLst>
              <a:ext uri="{FF2B5EF4-FFF2-40B4-BE49-F238E27FC236}">
                <a16:creationId xmlns:a16="http://schemas.microsoft.com/office/drawing/2014/main" id="{45C61382-6ED3-4C88-9A67-A7839B09B73C}"/>
              </a:ext>
            </a:extLst>
          </p:cNvPr>
          <p:cNvSpPr/>
          <p:nvPr/>
        </p:nvSpPr>
        <p:spPr>
          <a:xfrm>
            <a:off x="3826528" y="3429344"/>
            <a:ext cx="979714" cy="480785"/>
          </a:xfrm>
          <a:prstGeom prst="rightArrow">
            <a:avLst/>
          </a:prstGeom>
          <a:solidFill>
            <a:srgbClr val="51C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EA7FAB6-3D91-4660-9C40-71E5F7CE1341}"/>
              </a:ext>
            </a:extLst>
          </p:cNvPr>
          <p:cNvSpPr txBox="1"/>
          <p:nvPr/>
        </p:nvSpPr>
        <p:spPr>
          <a:xfrm>
            <a:off x="5341256" y="138611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The simplified model</a:t>
            </a:r>
            <a:endParaRPr lang="zh-CN" b="1">
              <a:cs typeface="Arial"/>
            </a:endParaRPr>
          </a:p>
        </p:txBody>
      </p:sp>
      <p:sp>
        <p:nvSpPr>
          <p:cNvPr id="15" name="文本框 14">
            <a:extLst>
              <a:ext uri="{FF2B5EF4-FFF2-40B4-BE49-F238E27FC236}">
                <a16:creationId xmlns:a16="http://schemas.microsoft.com/office/drawing/2014/main" id="{3E63FA8A-2205-4D4E-941D-17D67B4A46AB}"/>
              </a:ext>
            </a:extLst>
          </p:cNvPr>
          <p:cNvSpPr txBox="1"/>
          <p:nvPr/>
        </p:nvSpPr>
        <p:spPr>
          <a:xfrm>
            <a:off x="3522435" y="2742291"/>
            <a:ext cx="14550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1400"/>
              <a:t>Remove all irrelevant variables</a:t>
            </a:r>
          </a:p>
        </p:txBody>
      </p:sp>
      <p:pic>
        <p:nvPicPr>
          <p:cNvPr id="16" name="图片 16" descr="文本&#10;&#10;已自动生成说明">
            <a:extLst>
              <a:ext uri="{FF2B5EF4-FFF2-40B4-BE49-F238E27FC236}">
                <a16:creationId xmlns:a16="http://schemas.microsoft.com/office/drawing/2014/main" id="{F7FC5194-AF98-4D3D-8EEA-F6D6A3E8534C}"/>
              </a:ext>
            </a:extLst>
          </p:cNvPr>
          <p:cNvPicPr>
            <a:picLocks noChangeAspect="1"/>
          </p:cNvPicPr>
          <p:nvPr/>
        </p:nvPicPr>
        <p:blipFill>
          <a:blip r:embed="rId7"/>
          <a:stretch>
            <a:fillRect/>
          </a:stretch>
        </p:blipFill>
        <p:spPr>
          <a:xfrm>
            <a:off x="8561614" y="1881299"/>
            <a:ext cx="3632199" cy="1226686"/>
          </a:xfrm>
          <a:prstGeom prst="rect">
            <a:avLst/>
          </a:prstGeom>
        </p:spPr>
      </p:pic>
      <p:sp>
        <p:nvSpPr>
          <p:cNvPr id="17" name="文本框 16">
            <a:extLst>
              <a:ext uri="{FF2B5EF4-FFF2-40B4-BE49-F238E27FC236}">
                <a16:creationId xmlns:a16="http://schemas.microsoft.com/office/drawing/2014/main" id="{1AD69884-3B12-415E-B8CF-5159D47B2C6E}"/>
              </a:ext>
            </a:extLst>
          </p:cNvPr>
          <p:cNvSpPr txBox="1"/>
          <p:nvPr/>
        </p:nvSpPr>
        <p:spPr>
          <a:xfrm>
            <a:off x="9042398" y="13861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Model Evaluation</a:t>
            </a:r>
            <a:endParaRPr lang="zh-CN"/>
          </a:p>
        </p:txBody>
      </p:sp>
      <p:sp>
        <p:nvSpPr>
          <p:cNvPr id="19" name="矩形 18">
            <a:extLst>
              <a:ext uri="{FF2B5EF4-FFF2-40B4-BE49-F238E27FC236}">
                <a16:creationId xmlns:a16="http://schemas.microsoft.com/office/drawing/2014/main" id="{03DC1E72-59DD-405E-90FF-9789885B8345}"/>
              </a:ext>
            </a:extLst>
          </p:cNvPr>
          <p:cNvSpPr/>
          <p:nvPr/>
        </p:nvSpPr>
        <p:spPr>
          <a:xfrm>
            <a:off x="10198749" y="2934367"/>
            <a:ext cx="556336" cy="17684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ABC641C7-B410-4589-AC92-87E3627ADB8F}"/>
              </a:ext>
            </a:extLst>
          </p:cNvPr>
          <p:cNvSpPr txBox="1"/>
          <p:nvPr/>
        </p:nvSpPr>
        <p:spPr>
          <a:xfrm>
            <a:off x="4746608" y="4985249"/>
            <a:ext cx="55199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ea typeface="+mn-lt"/>
                <a:cs typeface="+mn-lt"/>
              </a:rPr>
              <a:t>The</a:t>
            </a:r>
            <a:r>
              <a:rPr lang="zh-CN" altLang="en-US" sz="1400">
                <a:ea typeface="+mn-lt"/>
                <a:cs typeface="+mn-lt"/>
              </a:rPr>
              <a:t> </a:t>
            </a:r>
            <a:r>
              <a:rPr lang="en-US" altLang="zh-CN" sz="1400">
                <a:ea typeface="+mn-lt"/>
                <a:cs typeface="+mn-lt"/>
              </a:rPr>
              <a:t>simplified</a:t>
            </a:r>
            <a:r>
              <a:rPr lang="zh-CN" altLang="en-US" sz="1400">
                <a:ea typeface="+mn-lt"/>
                <a:cs typeface="+mn-lt"/>
              </a:rPr>
              <a:t> </a:t>
            </a:r>
            <a:r>
              <a:rPr lang="en-US" altLang="zh-CN" sz="1400">
                <a:ea typeface="+mn-lt"/>
                <a:cs typeface="+mn-lt"/>
              </a:rPr>
              <a:t>model</a:t>
            </a:r>
            <a:r>
              <a:rPr lang="zh-CN" altLang="en-US" sz="1400">
                <a:ea typeface="+mn-lt"/>
                <a:cs typeface="+mn-lt"/>
              </a:rPr>
              <a:t> </a:t>
            </a:r>
            <a:r>
              <a:rPr lang="en-US" altLang="zh-CN" sz="1400">
                <a:ea typeface="+mn-lt"/>
                <a:cs typeface="+mn-lt"/>
              </a:rPr>
              <a:t>indicate</a:t>
            </a:r>
            <a:r>
              <a:rPr lang="zh-CN" altLang="en-US" sz="1400">
                <a:ea typeface="+mn-lt"/>
                <a:cs typeface="+mn-lt"/>
              </a:rPr>
              <a:t> </a:t>
            </a:r>
            <a:r>
              <a:rPr lang="en-US" altLang="zh-CN" sz="1400">
                <a:ea typeface="+mn-lt"/>
                <a:cs typeface="+mn-lt"/>
              </a:rPr>
              <a:t>that</a:t>
            </a:r>
            <a:r>
              <a:rPr lang="zh-CN" altLang="en-US" sz="1400">
                <a:ea typeface="+mn-lt"/>
                <a:cs typeface="+mn-lt"/>
              </a:rPr>
              <a:t> </a:t>
            </a:r>
            <a:r>
              <a:rPr lang="en-US" altLang="zh-CN" sz="1400" b="1">
                <a:ea typeface="+mn-lt"/>
                <a:cs typeface="+mn-lt"/>
              </a:rPr>
              <a:t>danceability,</a:t>
            </a:r>
            <a:r>
              <a:rPr lang="zh-CN" altLang="en-US" sz="1400" b="1">
                <a:ea typeface="+mn-lt"/>
                <a:cs typeface="+mn-lt"/>
              </a:rPr>
              <a:t> </a:t>
            </a:r>
            <a:r>
              <a:rPr lang="en-US" altLang="zh-CN" sz="1400" b="1">
                <a:ea typeface="+mn-lt"/>
                <a:cs typeface="+mn-lt"/>
              </a:rPr>
              <a:t>duration,</a:t>
            </a:r>
            <a:r>
              <a:rPr lang="zh-CN" altLang="en-US" sz="1400" b="1">
                <a:ea typeface="+mn-lt"/>
                <a:cs typeface="+mn-lt"/>
              </a:rPr>
              <a:t> </a:t>
            </a:r>
            <a:r>
              <a:rPr lang="en-US" altLang="zh-CN" sz="1400" b="1">
                <a:ea typeface="+mn-lt"/>
                <a:cs typeface="+mn-lt"/>
              </a:rPr>
              <a:t>energy,</a:t>
            </a:r>
            <a:r>
              <a:rPr lang="zh-CN" altLang="en-US" sz="1400" b="1">
                <a:ea typeface="+mn-lt"/>
                <a:cs typeface="+mn-lt"/>
              </a:rPr>
              <a:t> </a:t>
            </a:r>
            <a:r>
              <a:rPr lang="en-US" altLang="zh-CN" sz="1400" b="1">
                <a:ea typeface="+mn-lt"/>
                <a:cs typeface="+mn-lt"/>
              </a:rPr>
              <a:t>loudness</a:t>
            </a:r>
            <a:r>
              <a:rPr lang="zh-CN" altLang="en-US" sz="1400" b="1">
                <a:ea typeface="+mn-lt"/>
                <a:cs typeface="+mn-lt"/>
              </a:rPr>
              <a:t> </a:t>
            </a:r>
            <a:r>
              <a:rPr lang="en-US" altLang="zh-CN" sz="1400" b="1">
                <a:ea typeface="+mn-lt"/>
                <a:cs typeface="+mn-lt"/>
              </a:rPr>
              <a:t>and</a:t>
            </a:r>
            <a:r>
              <a:rPr lang="zh-CN" altLang="en-US" sz="1400" b="1">
                <a:ea typeface="+mn-lt"/>
                <a:cs typeface="+mn-lt"/>
              </a:rPr>
              <a:t> </a:t>
            </a:r>
            <a:r>
              <a:rPr lang="en-US" altLang="zh-CN" sz="1400" b="1">
                <a:ea typeface="+mn-lt"/>
                <a:cs typeface="+mn-lt"/>
              </a:rPr>
              <a:t>speechiness</a:t>
            </a:r>
            <a:r>
              <a:rPr lang="zh-CN" altLang="en-US" sz="1400">
                <a:ea typeface="+mn-lt"/>
                <a:cs typeface="+mn-lt"/>
              </a:rPr>
              <a:t> </a:t>
            </a:r>
            <a:r>
              <a:rPr lang="en-US" altLang="zh-CN" sz="1400">
                <a:ea typeface="+mn-lt"/>
                <a:cs typeface="+mn-lt"/>
              </a:rPr>
              <a:t>are</a:t>
            </a:r>
            <a:r>
              <a:rPr lang="zh-CN" altLang="en-US" sz="1400">
                <a:ea typeface="+mn-lt"/>
                <a:cs typeface="+mn-lt"/>
              </a:rPr>
              <a:t> </a:t>
            </a:r>
            <a:r>
              <a:rPr lang="en-US" altLang="zh-CN" sz="1400">
                <a:ea typeface="+mn-lt"/>
                <a:cs typeface="+mn-lt"/>
              </a:rPr>
              <a:t>significantly</a:t>
            </a:r>
            <a:r>
              <a:rPr lang="zh-CN" altLang="en-US" sz="1400">
                <a:ea typeface="+mn-lt"/>
                <a:cs typeface="+mn-lt"/>
              </a:rPr>
              <a:t> </a:t>
            </a:r>
            <a:r>
              <a:rPr lang="en-US" altLang="zh-CN" sz="1400">
                <a:ea typeface="+mn-lt"/>
                <a:cs typeface="+mn-lt"/>
              </a:rPr>
              <a:t>correlated</a:t>
            </a:r>
            <a:r>
              <a:rPr lang="zh-CN" altLang="en-US" sz="1400">
                <a:ea typeface="+mn-lt"/>
                <a:cs typeface="+mn-lt"/>
              </a:rPr>
              <a:t> </a:t>
            </a:r>
            <a:r>
              <a:rPr lang="en-US" altLang="zh-CN" sz="1400">
                <a:ea typeface="+mn-lt"/>
                <a:cs typeface="+mn-lt"/>
              </a:rPr>
              <a:t>to</a:t>
            </a:r>
            <a:r>
              <a:rPr lang="zh-CN" altLang="en-US" sz="1400">
                <a:ea typeface="+mn-lt"/>
                <a:cs typeface="+mn-lt"/>
              </a:rPr>
              <a:t> the </a:t>
            </a:r>
            <a:r>
              <a:rPr lang="en-US" altLang="zh-CN" sz="1400">
                <a:ea typeface="+mn-lt"/>
                <a:cs typeface="+mn-lt"/>
              </a:rPr>
              <a:t>popularity</a:t>
            </a:r>
            <a:r>
              <a:rPr lang="zh-CN" altLang="en-US" sz="1400">
                <a:ea typeface="+mn-lt"/>
                <a:cs typeface="+mn-lt"/>
              </a:rPr>
              <a:t> </a:t>
            </a:r>
            <a:r>
              <a:rPr lang="en-US" altLang="zh-CN" sz="1400">
                <a:ea typeface="+mn-lt"/>
                <a:cs typeface="+mn-lt"/>
              </a:rPr>
              <a:t>of</a:t>
            </a:r>
            <a:r>
              <a:rPr lang="zh-CN" altLang="en-US" sz="1400">
                <a:ea typeface="+mn-lt"/>
                <a:cs typeface="+mn-lt"/>
              </a:rPr>
              <a:t> </a:t>
            </a:r>
            <a:r>
              <a:rPr lang="en-US" altLang="zh-CN" sz="1400">
                <a:ea typeface="+mn-lt"/>
                <a:cs typeface="+mn-lt"/>
              </a:rPr>
              <a:t>a</a:t>
            </a:r>
            <a:r>
              <a:rPr lang="zh-CN" altLang="en-US" sz="1400">
                <a:ea typeface="+mn-lt"/>
                <a:cs typeface="+mn-lt"/>
              </a:rPr>
              <a:t> </a:t>
            </a:r>
            <a:r>
              <a:rPr lang="en-US" altLang="zh-CN" sz="1400">
                <a:ea typeface="+mn-lt"/>
                <a:cs typeface="+mn-lt"/>
              </a:rPr>
              <a:t>song.</a:t>
            </a:r>
            <a:endParaRPr lang="zh-CN" altLang="en-US">
              <a:ea typeface="+mn-lt"/>
              <a:cs typeface="+mn-lt"/>
            </a:endParaRPr>
          </a:p>
        </p:txBody>
      </p:sp>
      <p:sp>
        <p:nvSpPr>
          <p:cNvPr id="24" name="文本框 23">
            <a:extLst>
              <a:ext uri="{FF2B5EF4-FFF2-40B4-BE49-F238E27FC236}">
                <a16:creationId xmlns:a16="http://schemas.microsoft.com/office/drawing/2014/main" id="{5D2DB737-4204-409C-AE52-181BAF786819}"/>
              </a:ext>
            </a:extLst>
          </p:cNvPr>
          <p:cNvSpPr txBox="1"/>
          <p:nvPr/>
        </p:nvSpPr>
        <p:spPr>
          <a:xfrm>
            <a:off x="8973893" y="3279819"/>
            <a:ext cx="55199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ea typeface="+mn-lt"/>
                <a:cs typeface="+mn-lt"/>
              </a:rPr>
              <a:t>Two</a:t>
            </a:r>
            <a:r>
              <a:rPr lang="zh-CN" sz="1400">
                <a:ea typeface="+mn-lt"/>
                <a:cs typeface="+mn-lt"/>
              </a:rPr>
              <a:t> </a:t>
            </a:r>
            <a:r>
              <a:rPr lang="en-US" altLang="zh-CN" sz="1400" err="1">
                <a:ea typeface="+mn-lt"/>
                <a:cs typeface="+mn-lt"/>
              </a:rPr>
              <a:t>mo</a:t>
            </a:r>
            <a:r>
              <a:rPr lang="zh-CN" sz="1400">
                <a:ea typeface="+mn-lt"/>
                <a:cs typeface="+mn-lt"/>
              </a:rPr>
              <a:t>d</a:t>
            </a:r>
            <a:r>
              <a:rPr lang="en-US" altLang="zh-CN" sz="1400" err="1">
                <a:ea typeface="+mn-lt"/>
                <a:cs typeface="+mn-lt"/>
              </a:rPr>
              <a:t>els</a:t>
            </a:r>
            <a:r>
              <a:rPr lang="zh-CN" altLang="en-US" sz="1400">
                <a:ea typeface="+mn-lt"/>
                <a:cs typeface="+mn-lt"/>
              </a:rPr>
              <a:t> </a:t>
            </a:r>
            <a:r>
              <a:rPr lang="en-US" altLang="zh-CN" sz="1400">
                <a:ea typeface="+mn-lt"/>
                <a:cs typeface="+mn-lt"/>
              </a:rPr>
              <a:t>are</a:t>
            </a:r>
            <a:r>
              <a:rPr lang="zh-CN" altLang="en-US" sz="1400">
                <a:ea typeface="+mn-lt"/>
                <a:cs typeface="+mn-lt"/>
              </a:rPr>
              <a:t> </a:t>
            </a:r>
            <a:r>
              <a:rPr lang="en-US" altLang="zh-CN" sz="1400">
                <a:ea typeface="+mn-lt"/>
                <a:cs typeface="+mn-lt"/>
              </a:rPr>
              <a:t>eq</a:t>
            </a:r>
            <a:r>
              <a:rPr lang="zh-CN" sz="1400">
                <a:ea typeface="+mn-lt"/>
                <a:cs typeface="+mn-lt"/>
              </a:rPr>
              <a:t>u</a:t>
            </a:r>
            <a:r>
              <a:rPr lang="en-US" altLang="zh-CN" sz="1400">
                <a:ea typeface="+mn-lt"/>
                <a:cs typeface="+mn-lt"/>
              </a:rPr>
              <a:t>a</a:t>
            </a:r>
            <a:r>
              <a:rPr lang="zh-CN" sz="1400">
                <a:ea typeface="+mn-lt"/>
                <a:cs typeface="+mn-lt"/>
              </a:rPr>
              <a:t>lly good</a:t>
            </a:r>
            <a:endParaRPr lang="en-US" altLang="zh-CN" sz="1400">
              <a:ea typeface="+mn-lt"/>
              <a:cs typeface="+mn-lt"/>
            </a:endParaRPr>
          </a:p>
        </p:txBody>
      </p:sp>
    </p:spTree>
    <p:extLst>
      <p:ext uri="{BB962C8B-B14F-4D97-AF65-F5344CB8AC3E}">
        <p14:creationId xmlns:p14="http://schemas.microsoft.com/office/powerpoint/2010/main" val="40113491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descr="图片包含 游戏机&#10;&#10;已自动生成说明">
            <a:extLst>
              <a:ext uri="{FF2B5EF4-FFF2-40B4-BE49-F238E27FC236}">
                <a16:creationId xmlns:a16="http://schemas.microsoft.com/office/drawing/2014/main" id="{B7100CD2-ABA3-B94A-B25B-00064A891C67}"/>
              </a:ext>
            </a:extLst>
          </p:cNvPr>
          <p:cNvPicPr>
            <a:picLocks noChangeAspect="1"/>
          </p:cNvPicPr>
          <p:nvPr/>
        </p:nvPicPr>
        <p:blipFill>
          <a:blip r:embed="rId2"/>
          <a:stretch>
            <a:fillRect/>
          </a:stretch>
        </p:blipFill>
        <p:spPr>
          <a:xfrm>
            <a:off x="-3714" y="4116"/>
            <a:ext cx="2823114" cy="676275"/>
          </a:xfrm>
          <a:prstGeom prst="rect">
            <a:avLst/>
          </a:prstGeom>
        </p:spPr>
      </p:pic>
      <p:cxnSp>
        <p:nvCxnSpPr>
          <p:cNvPr id="5" name="直线连接符 4">
            <a:extLst>
              <a:ext uri="{FF2B5EF4-FFF2-40B4-BE49-F238E27FC236}">
                <a16:creationId xmlns:a16="http://schemas.microsoft.com/office/drawing/2014/main" id="{070D24BC-9B64-9746-BD00-AAEA1B11C857}"/>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descr="徽标&#10;&#10;描述已自动生成">
            <a:extLst>
              <a:ext uri="{FF2B5EF4-FFF2-40B4-BE49-F238E27FC236}">
                <a16:creationId xmlns:a16="http://schemas.microsoft.com/office/drawing/2014/main" id="{E6886818-EDBD-F349-ABE0-304E76C6A563}"/>
              </a:ext>
            </a:extLst>
          </p:cNvPr>
          <p:cNvPicPr>
            <a:picLocks noChangeAspect="1"/>
          </p:cNvPicPr>
          <p:nvPr/>
        </p:nvPicPr>
        <p:blipFill rotWithShape="1">
          <a:blip r:embed="rId3"/>
          <a:srcRect l="9281" t="24344" r="8137" b="24343"/>
          <a:stretch/>
        </p:blipFill>
        <p:spPr>
          <a:xfrm>
            <a:off x="172080" y="667807"/>
            <a:ext cx="1393371" cy="487004"/>
          </a:xfrm>
          <a:prstGeom prst="rect">
            <a:avLst/>
          </a:prstGeom>
        </p:spPr>
      </p:pic>
      <p:sp>
        <p:nvSpPr>
          <p:cNvPr id="8" name="文本框 7">
            <a:extLst>
              <a:ext uri="{FF2B5EF4-FFF2-40B4-BE49-F238E27FC236}">
                <a16:creationId xmlns:a16="http://schemas.microsoft.com/office/drawing/2014/main" id="{2E68372F-5688-0D45-8430-F851CC83629B}"/>
              </a:ext>
            </a:extLst>
          </p:cNvPr>
          <p:cNvSpPr txBox="1"/>
          <p:nvPr/>
        </p:nvSpPr>
        <p:spPr>
          <a:xfrm>
            <a:off x="462979" y="-19558"/>
            <a:ext cx="1762727" cy="707886"/>
          </a:xfrm>
          <a:prstGeom prst="rect">
            <a:avLst/>
          </a:prstGeom>
          <a:noFill/>
        </p:spPr>
        <p:txBody>
          <a:bodyPr wrap="none" lIns="91440" tIns="45720" rIns="91440" bIns="45720" rtlCol="0" anchor="t">
            <a:spAutoFit/>
          </a:bodyPr>
          <a:lstStyle/>
          <a:p>
            <a:r>
              <a:rPr kumimoji="1" lang="en" altLang="zh-CN" sz="2000">
                <a:solidFill>
                  <a:schemeClr val="bg1">
                    <a:lumMod val="95000"/>
                  </a:schemeClr>
                </a:solidFill>
                <a:latin typeface="+mj-lt"/>
              </a:rPr>
              <a:t>Logistics </a:t>
            </a:r>
            <a:endParaRPr kumimoji="1" lang="zh-CN" altLang="en-US" sz="2000">
              <a:solidFill>
                <a:schemeClr val="bg1">
                  <a:lumMod val="95000"/>
                </a:schemeClr>
              </a:solidFill>
              <a:latin typeface="+mj-lt"/>
            </a:endParaRPr>
          </a:p>
          <a:p>
            <a:r>
              <a:rPr kumimoji="1" lang="en" altLang="zh-CN" sz="2000">
                <a:solidFill>
                  <a:schemeClr val="bg1">
                    <a:lumMod val="95000"/>
                  </a:schemeClr>
                </a:solidFill>
                <a:latin typeface="+mj-lt"/>
              </a:rPr>
              <a:t>Regression</a:t>
            </a:r>
            <a:endParaRPr lang="zh-CN" altLang="en-US" sz="2000">
              <a:solidFill>
                <a:schemeClr val="bg1">
                  <a:lumMod val="95000"/>
                </a:schemeClr>
              </a:solidFill>
              <a:latin typeface="+mj-lt"/>
            </a:endParaRPr>
          </a:p>
        </p:txBody>
      </p:sp>
      <p:pic>
        <p:nvPicPr>
          <p:cNvPr id="9" name="图片 29" descr="形状, 矩形&#10;&#10;已自动生成说明">
            <a:extLst>
              <a:ext uri="{FF2B5EF4-FFF2-40B4-BE49-F238E27FC236}">
                <a16:creationId xmlns:a16="http://schemas.microsoft.com/office/drawing/2014/main" id="{897ACC80-9C56-E44F-8098-CBE718C617B4}"/>
              </a:ext>
            </a:extLst>
          </p:cNvPr>
          <p:cNvPicPr>
            <a:picLocks noChangeAspect="1"/>
          </p:cNvPicPr>
          <p:nvPr/>
        </p:nvPicPr>
        <p:blipFill>
          <a:blip r:embed="rId4"/>
          <a:stretch>
            <a:fillRect/>
          </a:stretch>
        </p:blipFill>
        <p:spPr>
          <a:xfrm>
            <a:off x="9451383" y="5306761"/>
            <a:ext cx="2743200" cy="1565564"/>
          </a:xfrm>
          <a:prstGeom prst="rect">
            <a:avLst/>
          </a:prstGeom>
        </p:spPr>
      </p:pic>
      <p:sp>
        <p:nvSpPr>
          <p:cNvPr id="4" name="文本框 3">
            <a:extLst>
              <a:ext uri="{FF2B5EF4-FFF2-40B4-BE49-F238E27FC236}">
                <a16:creationId xmlns:a16="http://schemas.microsoft.com/office/drawing/2014/main" id="{27DDFB5F-991B-4BC8-BEF9-2ED0577FCF36}"/>
              </a:ext>
            </a:extLst>
          </p:cNvPr>
          <p:cNvSpPr txBox="1"/>
          <p:nvPr/>
        </p:nvSpPr>
        <p:spPr>
          <a:xfrm>
            <a:off x="2887375" y="872904"/>
            <a:ext cx="7930697"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Logistics Regression – Tradeoff between precision and recall</a:t>
            </a:r>
          </a:p>
        </p:txBody>
      </p:sp>
      <p:pic>
        <p:nvPicPr>
          <p:cNvPr id="10" name="图片 17" descr="图形用户界面&#10;&#10;已自动生成说明">
            <a:extLst>
              <a:ext uri="{FF2B5EF4-FFF2-40B4-BE49-F238E27FC236}">
                <a16:creationId xmlns:a16="http://schemas.microsoft.com/office/drawing/2014/main" id="{D0705282-DF09-45A3-8DB4-F1C1FBBF931F}"/>
              </a:ext>
            </a:extLst>
          </p:cNvPr>
          <p:cNvPicPr>
            <a:picLocks noChangeAspect="1"/>
          </p:cNvPicPr>
          <p:nvPr/>
        </p:nvPicPr>
        <p:blipFill>
          <a:blip r:embed="rId5"/>
          <a:stretch>
            <a:fillRect/>
          </a:stretch>
        </p:blipFill>
        <p:spPr>
          <a:xfrm>
            <a:off x="116113" y="1540328"/>
            <a:ext cx="4539342" cy="2942770"/>
          </a:xfrm>
          <a:prstGeom prst="rect">
            <a:avLst/>
          </a:prstGeom>
        </p:spPr>
      </p:pic>
      <p:pic>
        <p:nvPicPr>
          <p:cNvPr id="18" name="图片 19" descr="图表, 折线图&#10;&#10;已自动生成说明">
            <a:extLst>
              <a:ext uri="{FF2B5EF4-FFF2-40B4-BE49-F238E27FC236}">
                <a16:creationId xmlns:a16="http://schemas.microsoft.com/office/drawing/2014/main" id="{456B9DBC-0E09-4A9E-A00F-ECCA9DD401C7}"/>
              </a:ext>
            </a:extLst>
          </p:cNvPr>
          <p:cNvPicPr>
            <a:picLocks noChangeAspect="1"/>
          </p:cNvPicPr>
          <p:nvPr/>
        </p:nvPicPr>
        <p:blipFill>
          <a:blip r:embed="rId6"/>
          <a:stretch>
            <a:fillRect/>
          </a:stretch>
        </p:blipFill>
        <p:spPr>
          <a:xfrm>
            <a:off x="4597399" y="1540328"/>
            <a:ext cx="4584698" cy="2942770"/>
          </a:xfrm>
          <a:prstGeom prst="rect">
            <a:avLst/>
          </a:prstGeom>
        </p:spPr>
      </p:pic>
      <p:sp>
        <p:nvSpPr>
          <p:cNvPr id="21" name="文本框 20">
            <a:extLst>
              <a:ext uri="{FF2B5EF4-FFF2-40B4-BE49-F238E27FC236}">
                <a16:creationId xmlns:a16="http://schemas.microsoft.com/office/drawing/2014/main" id="{A0D724B0-B0C6-418A-9D72-6AA6CDE7319D}"/>
              </a:ext>
            </a:extLst>
          </p:cNvPr>
          <p:cNvSpPr txBox="1"/>
          <p:nvPr/>
        </p:nvSpPr>
        <p:spPr>
          <a:xfrm>
            <a:off x="9382107" y="3497534"/>
            <a:ext cx="55199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a:solidFill>
                  <a:srgbClr val="333333"/>
                </a:solidFill>
              </a:rPr>
              <a:t>Pick 0.5 as the threshold</a:t>
            </a:r>
            <a:endParaRPr lang="en-US" altLang="zh-CN" sz="1600">
              <a:latin typeface="Consolas"/>
              <a:cs typeface="Arial"/>
            </a:endParaRPr>
          </a:p>
        </p:txBody>
      </p:sp>
      <p:graphicFrame>
        <p:nvGraphicFramePr>
          <p:cNvPr id="2" name="表格 6">
            <a:extLst>
              <a:ext uri="{FF2B5EF4-FFF2-40B4-BE49-F238E27FC236}">
                <a16:creationId xmlns:a16="http://schemas.microsoft.com/office/drawing/2014/main" id="{905A999F-B066-4DCD-81DA-A4795880B5E4}"/>
              </a:ext>
            </a:extLst>
          </p:cNvPr>
          <p:cNvGraphicFramePr>
            <a:graphicFrameLocks noGrp="1"/>
          </p:cNvGraphicFramePr>
          <p:nvPr>
            <p:extLst>
              <p:ext uri="{D42A27DB-BD31-4B8C-83A1-F6EECF244321}">
                <p14:modId xmlns:p14="http://schemas.microsoft.com/office/powerpoint/2010/main" val="210867532"/>
              </p:ext>
            </p:extLst>
          </p:nvPr>
        </p:nvGraphicFramePr>
        <p:xfrm>
          <a:off x="5660571" y="4844143"/>
          <a:ext cx="2368904" cy="1701583"/>
        </p:xfrm>
        <a:graphic>
          <a:graphicData uri="http://schemas.openxmlformats.org/drawingml/2006/table">
            <a:tbl>
              <a:tblPr firstRow="1" bandRow="1">
                <a:tableStyleId>{5FD0F851-EC5A-4D38-B0AD-8093EC10F338}</a:tableStyleId>
              </a:tblPr>
              <a:tblGrid>
                <a:gridCol w="1184452">
                  <a:extLst>
                    <a:ext uri="{9D8B030D-6E8A-4147-A177-3AD203B41FA5}">
                      <a16:colId xmlns:a16="http://schemas.microsoft.com/office/drawing/2014/main" val="38220446"/>
                    </a:ext>
                  </a:extLst>
                </a:gridCol>
                <a:gridCol w="1184452">
                  <a:extLst>
                    <a:ext uri="{9D8B030D-6E8A-4147-A177-3AD203B41FA5}">
                      <a16:colId xmlns:a16="http://schemas.microsoft.com/office/drawing/2014/main" val="2918814956"/>
                    </a:ext>
                  </a:extLst>
                </a:gridCol>
              </a:tblGrid>
              <a:tr h="357475">
                <a:tc gridSpan="2">
                  <a:txBody>
                    <a:bodyPr/>
                    <a:lstStyle/>
                    <a:p>
                      <a:pPr algn="ctr"/>
                      <a:r>
                        <a:rPr lang="zh-CN" altLang="en-US" sz="1600"/>
                        <a:t>Final Score</a:t>
                      </a:r>
                    </a:p>
                  </a:txBody>
                  <a:tcPr anchor="ctr"/>
                </a:tc>
                <a:tc hMerge="1">
                  <a:txBody>
                    <a:bodyPr/>
                    <a:lstStyle/>
                    <a:p>
                      <a:endParaRPr lang="zh-CN"/>
                    </a:p>
                  </a:txBody>
                  <a:tcPr marL="0" marR="0" marT="0" marB="0" anchor="ctr" horzOverflow="overflow"/>
                </a:tc>
                <a:extLst>
                  <a:ext uri="{0D108BD9-81ED-4DB2-BD59-A6C34878D82A}">
                    <a16:rowId xmlns:a16="http://schemas.microsoft.com/office/drawing/2014/main" val="1004255856"/>
                  </a:ext>
                </a:extLst>
              </a:tr>
              <a:tr h="672054">
                <a:tc>
                  <a:txBody>
                    <a:bodyPr/>
                    <a:lstStyle/>
                    <a:p>
                      <a:pPr algn="ctr"/>
                      <a:r>
                        <a:rPr lang="zh-CN" altLang="en-US" sz="1600"/>
                        <a:t>Precision</a:t>
                      </a:r>
                    </a:p>
                  </a:txBody>
                  <a:tcPr anchor="ctr"/>
                </a:tc>
                <a:tc>
                  <a:txBody>
                    <a:bodyPr/>
                    <a:lstStyle/>
                    <a:p>
                      <a:pPr algn="ctr"/>
                      <a:r>
                        <a:rPr lang="zh-CN" altLang="en-US" sz="1600"/>
                        <a:t>0.574</a:t>
                      </a:r>
                    </a:p>
                  </a:txBody>
                  <a:tcPr anchor="ctr"/>
                </a:tc>
                <a:extLst>
                  <a:ext uri="{0D108BD9-81ED-4DB2-BD59-A6C34878D82A}">
                    <a16:rowId xmlns:a16="http://schemas.microsoft.com/office/drawing/2014/main" val="2723557189"/>
                  </a:ext>
                </a:extLst>
              </a:tr>
              <a:tr h="672054">
                <a:tc>
                  <a:txBody>
                    <a:bodyPr/>
                    <a:lstStyle/>
                    <a:p>
                      <a:pPr algn="ctr"/>
                      <a:r>
                        <a:rPr lang="zh-CN" altLang="en-US" sz="1600"/>
                        <a:t>Recall</a:t>
                      </a:r>
                    </a:p>
                  </a:txBody>
                  <a:tcPr anchor="ctr"/>
                </a:tc>
                <a:tc>
                  <a:txBody>
                    <a:bodyPr/>
                    <a:lstStyle/>
                    <a:p>
                      <a:pPr algn="ctr"/>
                      <a:r>
                        <a:rPr lang="zh-CN" altLang="en-US" sz="1600"/>
                        <a:t>0.582</a:t>
                      </a:r>
                    </a:p>
                  </a:txBody>
                  <a:tcPr anchor="ctr"/>
                </a:tc>
                <a:extLst>
                  <a:ext uri="{0D108BD9-81ED-4DB2-BD59-A6C34878D82A}">
                    <a16:rowId xmlns:a16="http://schemas.microsoft.com/office/drawing/2014/main" val="2058159375"/>
                  </a:ext>
                </a:extLst>
              </a:tr>
            </a:tbl>
          </a:graphicData>
        </a:graphic>
      </p:graphicFrame>
      <p:graphicFrame>
        <p:nvGraphicFramePr>
          <p:cNvPr id="7" name="表格 10">
            <a:extLst>
              <a:ext uri="{FF2B5EF4-FFF2-40B4-BE49-F238E27FC236}">
                <a16:creationId xmlns:a16="http://schemas.microsoft.com/office/drawing/2014/main" id="{BC4A75AC-CC19-48B5-AFCE-6F1115425FE4}"/>
              </a:ext>
            </a:extLst>
          </p:cNvPr>
          <p:cNvGraphicFramePr>
            <a:graphicFrameLocks noGrp="1"/>
          </p:cNvGraphicFramePr>
          <p:nvPr>
            <p:extLst>
              <p:ext uri="{D42A27DB-BD31-4B8C-83A1-F6EECF244321}">
                <p14:modId xmlns:p14="http://schemas.microsoft.com/office/powerpoint/2010/main" val="3521685596"/>
              </p:ext>
            </p:extLst>
          </p:nvPr>
        </p:nvGraphicFramePr>
        <p:xfrm>
          <a:off x="805179" y="4858948"/>
          <a:ext cx="3934557" cy="1676400"/>
        </p:xfrm>
        <a:graphic>
          <a:graphicData uri="http://schemas.openxmlformats.org/drawingml/2006/table">
            <a:tbl>
              <a:tblPr firstRow="1" bandRow="1">
                <a:tableStyleId>{5FD0F851-EC5A-4D38-B0AD-8093EC10F338}</a:tableStyleId>
              </a:tblPr>
              <a:tblGrid>
                <a:gridCol w="1311519">
                  <a:extLst>
                    <a:ext uri="{9D8B030D-6E8A-4147-A177-3AD203B41FA5}">
                      <a16:colId xmlns:a16="http://schemas.microsoft.com/office/drawing/2014/main" val="353073297"/>
                    </a:ext>
                  </a:extLst>
                </a:gridCol>
                <a:gridCol w="1311519">
                  <a:extLst>
                    <a:ext uri="{9D8B030D-6E8A-4147-A177-3AD203B41FA5}">
                      <a16:colId xmlns:a16="http://schemas.microsoft.com/office/drawing/2014/main" val="1605656716"/>
                    </a:ext>
                  </a:extLst>
                </a:gridCol>
                <a:gridCol w="1311519">
                  <a:extLst>
                    <a:ext uri="{9D8B030D-6E8A-4147-A177-3AD203B41FA5}">
                      <a16:colId xmlns:a16="http://schemas.microsoft.com/office/drawing/2014/main" val="2807503257"/>
                    </a:ext>
                  </a:extLst>
                </a:gridCol>
              </a:tblGrid>
              <a:tr h="300187">
                <a:tc gridSpan="3">
                  <a:txBody>
                    <a:bodyPr/>
                    <a:lstStyle/>
                    <a:p>
                      <a:pPr algn="ctr"/>
                      <a:r>
                        <a:rPr lang="zh-CN" altLang="en-US" sz="1600"/>
                        <a:t>Confusion Matrix</a:t>
                      </a:r>
                    </a:p>
                  </a:txBody>
                  <a:tcPr anchor="ctr"/>
                </a:tc>
                <a:tc hMerge="1">
                  <a:txBody>
                    <a:bodyPr/>
                    <a:lstStyle/>
                    <a:p>
                      <a:endParaRPr lang="zh-CN"/>
                    </a:p>
                  </a:txBody>
                  <a:tcPr marL="0" marR="0" marT="0" marB="0" anchor="ctr" horzOverflow="overflow"/>
                </a:tc>
                <a:tc hMerge="1">
                  <a:txBody>
                    <a:bodyPr/>
                    <a:lstStyle/>
                    <a:p>
                      <a:endParaRPr lang="zh-CN"/>
                    </a:p>
                  </a:txBody>
                  <a:tcPr marL="0" marR="0" marT="0" marB="0" anchor="ctr" horzOverflow="overflow"/>
                </a:tc>
                <a:extLst>
                  <a:ext uri="{0D108BD9-81ED-4DB2-BD59-A6C34878D82A}">
                    <a16:rowId xmlns:a16="http://schemas.microsoft.com/office/drawing/2014/main" val="4021013281"/>
                  </a:ext>
                </a:extLst>
              </a:tr>
              <a:tr h="300187">
                <a:tc>
                  <a:txBody>
                    <a:bodyPr/>
                    <a:lstStyle/>
                    <a:p>
                      <a:pPr algn="ctr"/>
                      <a:endParaRPr lang="zh-CN" altLang="en-US" sz="1600"/>
                    </a:p>
                  </a:txBody>
                  <a:tcPr anchor="ctr"/>
                </a:tc>
                <a:tc gridSpan="2">
                  <a:txBody>
                    <a:bodyPr/>
                    <a:lstStyle/>
                    <a:p>
                      <a:pPr algn="ctr"/>
                      <a:r>
                        <a:rPr lang="zh-CN" altLang="en-US" sz="1600" b="1"/>
                        <a:t>Popular</a:t>
                      </a:r>
                    </a:p>
                  </a:txBody>
                  <a:tcPr anchor="ctr"/>
                </a:tc>
                <a:tc hMerge="1">
                  <a:txBody>
                    <a:bodyPr/>
                    <a:lstStyle/>
                    <a:p>
                      <a:endParaRPr lang="zh-CN"/>
                    </a:p>
                  </a:txBody>
                  <a:tcPr marL="0" marR="0" marT="0" marB="0" anchor="ctr" horzOverflow="overflow"/>
                </a:tc>
                <a:extLst>
                  <a:ext uri="{0D108BD9-81ED-4DB2-BD59-A6C34878D82A}">
                    <a16:rowId xmlns:a16="http://schemas.microsoft.com/office/drawing/2014/main" val="1325771663"/>
                  </a:ext>
                </a:extLst>
              </a:tr>
              <a:tr h="300187">
                <a:tc>
                  <a:txBody>
                    <a:bodyPr/>
                    <a:lstStyle/>
                    <a:p>
                      <a:pPr algn="ctr"/>
                      <a:r>
                        <a:rPr lang="zh-CN" altLang="en-US" sz="1600" b="1"/>
                        <a:t>Predict</a:t>
                      </a:r>
                    </a:p>
                  </a:txBody>
                  <a:tcPr anchor="ctr"/>
                </a:tc>
                <a:tc>
                  <a:txBody>
                    <a:bodyPr/>
                    <a:lstStyle/>
                    <a:p>
                      <a:pPr algn="ctr"/>
                      <a:r>
                        <a:rPr lang="zh-CN" altLang="en-US" sz="1600"/>
                        <a:t>No</a:t>
                      </a:r>
                    </a:p>
                  </a:txBody>
                  <a:tcPr anchor="ctr"/>
                </a:tc>
                <a:tc>
                  <a:txBody>
                    <a:bodyPr/>
                    <a:lstStyle/>
                    <a:p>
                      <a:pPr algn="ctr"/>
                      <a:r>
                        <a:rPr lang="zh-CN" altLang="en-US" sz="1600"/>
                        <a:t>Yes</a:t>
                      </a:r>
                    </a:p>
                  </a:txBody>
                  <a:tcPr anchor="ctr"/>
                </a:tc>
                <a:extLst>
                  <a:ext uri="{0D108BD9-81ED-4DB2-BD59-A6C34878D82A}">
                    <a16:rowId xmlns:a16="http://schemas.microsoft.com/office/drawing/2014/main" val="3812830426"/>
                  </a:ext>
                </a:extLst>
              </a:tr>
              <a:tr h="300187">
                <a:tc>
                  <a:txBody>
                    <a:bodyPr/>
                    <a:lstStyle/>
                    <a:p>
                      <a:pPr algn="ctr"/>
                      <a:r>
                        <a:rPr lang="zh-CN" altLang="en-US" sz="1600"/>
                        <a:t>False</a:t>
                      </a:r>
                    </a:p>
                  </a:txBody>
                  <a:tcPr anchor="ctr"/>
                </a:tc>
                <a:tc>
                  <a:txBody>
                    <a:bodyPr/>
                    <a:lstStyle/>
                    <a:p>
                      <a:pPr algn="ctr"/>
                      <a:r>
                        <a:rPr lang="zh-CN" altLang="en-US" sz="1600" b="0">
                          <a:solidFill>
                            <a:srgbClr val="FF0000"/>
                          </a:solidFill>
                        </a:rPr>
                        <a:t>765</a:t>
                      </a:r>
                    </a:p>
                  </a:txBody>
                  <a:tcPr anchor="ctr"/>
                </a:tc>
                <a:tc>
                  <a:txBody>
                    <a:bodyPr/>
                    <a:lstStyle/>
                    <a:p>
                      <a:pPr algn="ctr"/>
                      <a:r>
                        <a:rPr lang="zh-CN" altLang="en-US" sz="1600"/>
                        <a:t>629</a:t>
                      </a:r>
                    </a:p>
                  </a:txBody>
                  <a:tcPr anchor="ctr"/>
                </a:tc>
                <a:extLst>
                  <a:ext uri="{0D108BD9-81ED-4DB2-BD59-A6C34878D82A}">
                    <a16:rowId xmlns:a16="http://schemas.microsoft.com/office/drawing/2014/main" val="2304815528"/>
                  </a:ext>
                </a:extLst>
              </a:tr>
              <a:tr h="300187">
                <a:tc>
                  <a:txBody>
                    <a:bodyPr/>
                    <a:lstStyle/>
                    <a:p>
                      <a:pPr algn="ctr"/>
                      <a:r>
                        <a:rPr lang="zh-CN" altLang="en-US" sz="1600"/>
                        <a:t>True</a:t>
                      </a:r>
                    </a:p>
                  </a:txBody>
                  <a:tcPr anchor="ctr"/>
                </a:tc>
                <a:tc>
                  <a:txBody>
                    <a:bodyPr/>
                    <a:lstStyle/>
                    <a:p>
                      <a:pPr algn="ctr"/>
                      <a:r>
                        <a:rPr lang="zh-CN" altLang="en-US" sz="1600"/>
                        <a:t>651</a:t>
                      </a:r>
                    </a:p>
                  </a:txBody>
                  <a:tcPr anchor="ctr"/>
                </a:tc>
                <a:tc>
                  <a:txBody>
                    <a:bodyPr/>
                    <a:lstStyle/>
                    <a:p>
                      <a:pPr algn="ctr"/>
                      <a:r>
                        <a:rPr lang="zh-CN" altLang="en-US" sz="1600">
                          <a:solidFill>
                            <a:srgbClr val="FF0000"/>
                          </a:solidFill>
                        </a:rPr>
                        <a:t>877</a:t>
                      </a:r>
                    </a:p>
                  </a:txBody>
                  <a:tcPr anchor="ctr"/>
                </a:tc>
                <a:extLst>
                  <a:ext uri="{0D108BD9-81ED-4DB2-BD59-A6C34878D82A}">
                    <a16:rowId xmlns:a16="http://schemas.microsoft.com/office/drawing/2014/main" val="3328216090"/>
                  </a:ext>
                </a:extLst>
              </a:tr>
            </a:tbl>
          </a:graphicData>
        </a:graphic>
      </p:graphicFrame>
      <p:pic>
        <p:nvPicPr>
          <p:cNvPr id="11" name="图片 39">
            <a:extLst>
              <a:ext uri="{FF2B5EF4-FFF2-40B4-BE49-F238E27FC236}">
                <a16:creationId xmlns:a16="http://schemas.microsoft.com/office/drawing/2014/main" id="{76A42AEA-1497-434A-BE81-7FA946B47AD2}"/>
              </a:ext>
            </a:extLst>
          </p:cNvPr>
          <p:cNvPicPr>
            <a:picLocks noChangeAspect="1"/>
          </p:cNvPicPr>
          <p:nvPr/>
        </p:nvPicPr>
        <p:blipFill>
          <a:blip r:embed="rId7"/>
          <a:stretch>
            <a:fillRect/>
          </a:stretch>
        </p:blipFill>
        <p:spPr>
          <a:xfrm>
            <a:off x="5134214" y="5438587"/>
            <a:ext cx="228600" cy="466725"/>
          </a:xfrm>
          <a:prstGeom prst="rect">
            <a:avLst/>
          </a:prstGeom>
        </p:spPr>
      </p:pic>
      <p:sp>
        <p:nvSpPr>
          <p:cNvPr id="22" name="文本框 21">
            <a:extLst>
              <a:ext uri="{FF2B5EF4-FFF2-40B4-BE49-F238E27FC236}">
                <a16:creationId xmlns:a16="http://schemas.microsoft.com/office/drawing/2014/main" id="{00BE21AD-5B6A-43DC-98A5-F97870327A72}"/>
              </a:ext>
            </a:extLst>
          </p:cNvPr>
          <p:cNvSpPr txBox="1"/>
          <p:nvPr/>
        </p:nvSpPr>
        <p:spPr>
          <a:xfrm>
            <a:off x="9246035" y="1937247"/>
            <a:ext cx="283483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If we pick a threshold above 0.5, the precision of the classifier will not be improved significantly while the recall will decrease dramatically</a:t>
            </a:r>
            <a:endParaRPr lang="zh-CN" altLang="en-US"/>
          </a:p>
        </p:txBody>
      </p:sp>
      <p:pic>
        <p:nvPicPr>
          <p:cNvPr id="23" name="图片 39">
            <a:extLst>
              <a:ext uri="{FF2B5EF4-FFF2-40B4-BE49-F238E27FC236}">
                <a16:creationId xmlns:a16="http://schemas.microsoft.com/office/drawing/2014/main" id="{65D329F7-9EBA-432C-8C9F-546E296384D5}"/>
              </a:ext>
            </a:extLst>
          </p:cNvPr>
          <p:cNvPicPr>
            <a:picLocks noChangeAspect="1"/>
          </p:cNvPicPr>
          <p:nvPr/>
        </p:nvPicPr>
        <p:blipFill>
          <a:blip r:embed="rId7"/>
          <a:stretch>
            <a:fillRect/>
          </a:stretch>
        </p:blipFill>
        <p:spPr>
          <a:xfrm rot="5400000">
            <a:off x="10549856" y="3134443"/>
            <a:ext cx="228600" cy="466725"/>
          </a:xfrm>
          <a:prstGeom prst="rect">
            <a:avLst/>
          </a:prstGeom>
        </p:spPr>
      </p:pic>
    </p:spTree>
    <p:extLst>
      <p:ext uri="{BB962C8B-B14F-4D97-AF65-F5344CB8AC3E}">
        <p14:creationId xmlns:p14="http://schemas.microsoft.com/office/powerpoint/2010/main" val="35794955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descr="图片包含 游戏机&#10;&#10;已自动生成说明">
            <a:extLst>
              <a:ext uri="{FF2B5EF4-FFF2-40B4-BE49-F238E27FC236}">
                <a16:creationId xmlns:a16="http://schemas.microsoft.com/office/drawing/2014/main" id="{B7100CD2-ABA3-B94A-B25B-00064A891C67}"/>
              </a:ext>
            </a:extLst>
          </p:cNvPr>
          <p:cNvPicPr>
            <a:picLocks noChangeAspect="1"/>
          </p:cNvPicPr>
          <p:nvPr/>
        </p:nvPicPr>
        <p:blipFill>
          <a:blip r:embed="rId2"/>
          <a:stretch>
            <a:fillRect/>
          </a:stretch>
        </p:blipFill>
        <p:spPr>
          <a:xfrm>
            <a:off x="-3714" y="4116"/>
            <a:ext cx="2823114" cy="676275"/>
          </a:xfrm>
          <a:prstGeom prst="rect">
            <a:avLst/>
          </a:prstGeom>
        </p:spPr>
      </p:pic>
      <p:cxnSp>
        <p:nvCxnSpPr>
          <p:cNvPr id="5" name="直线连接符 4">
            <a:extLst>
              <a:ext uri="{FF2B5EF4-FFF2-40B4-BE49-F238E27FC236}">
                <a16:creationId xmlns:a16="http://schemas.microsoft.com/office/drawing/2014/main" id="{070D24BC-9B64-9746-BD00-AAEA1B11C857}"/>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descr="徽标&#10;&#10;描述已自动生成">
            <a:extLst>
              <a:ext uri="{FF2B5EF4-FFF2-40B4-BE49-F238E27FC236}">
                <a16:creationId xmlns:a16="http://schemas.microsoft.com/office/drawing/2014/main" id="{E6886818-EDBD-F349-ABE0-304E76C6A563}"/>
              </a:ext>
            </a:extLst>
          </p:cNvPr>
          <p:cNvPicPr>
            <a:picLocks noChangeAspect="1"/>
          </p:cNvPicPr>
          <p:nvPr/>
        </p:nvPicPr>
        <p:blipFill rotWithShape="1">
          <a:blip r:embed="rId3"/>
          <a:srcRect l="9281" t="24344" r="8137" b="24343"/>
          <a:stretch/>
        </p:blipFill>
        <p:spPr>
          <a:xfrm>
            <a:off x="172080" y="667807"/>
            <a:ext cx="1393371" cy="487004"/>
          </a:xfrm>
          <a:prstGeom prst="rect">
            <a:avLst/>
          </a:prstGeom>
        </p:spPr>
      </p:pic>
      <p:sp>
        <p:nvSpPr>
          <p:cNvPr id="8" name="文本框 7">
            <a:extLst>
              <a:ext uri="{FF2B5EF4-FFF2-40B4-BE49-F238E27FC236}">
                <a16:creationId xmlns:a16="http://schemas.microsoft.com/office/drawing/2014/main" id="{2E68372F-5688-0D45-8430-F851CC83629B}"/>
              </a:ext>
            </a:extLst>
          </p:cNvPr>
          <p:cNvSpPr txBox="1"/>
          <p:nvPr/>
        </p:nvSpPr>
        <p:spPr>
          <a:xfrm>
            <a:off x="462979" y="-19558"/>
            <a:ext cx="1762727" cy="707886"/>
          </a:xfrm>
          <a:prstGeom prst="rect">
            <a:avLst/>
          </a:prstGeom>
          <a:noFill/>
        </p:spPr>
        <p:txBody>
          <a:bodyPr wrap="none" lIns="91440" tIns="45720" rIns="91440" bIns="45720" rtlCol="0" anchor="t">
            <a:spAutoFit/>
          </a:bodyPr>
          <a:lstStyle/>
          <a:p>
            <a:r>
              <a:rPr kumimoji="1" lang="en" altLang="zh-CN" sz="2000">
                <a:solidFill>
                  <a:schemeClr val="bg1">
                    <a:lumMod val="95000"/>
                  </a:schemeClr>
                </a:solidFill>
                <a:latin typeface="+mj-lt"/>
              </a:rPr>
              <a:t>Logistics </a:t>
            </a:r>
            <a:endParaRPr kumimoji="1" lang="zh-CN" altLang="en-US" sz="2000">
              <a:solidFill>
                <a:schemeClr val="bg1">
                  <a:lumMod val="95000"/>
                </a:schemeClr>
              </a:solidFill>
              <a:latin typeface="+mj-lt"/>
            </a:endParaRPr>
          </a:p>
          <a:p>
            <a:r>
              <a:rPr kumimoji="1" lang="en" altLang="zh-CN" sz="2000">
                <a:solidFill>
                  <a:schemeClr val="bg1">
                    <a:lumMod val="95000"/>
                  </a:schemeClr>
                </a:solidFill>
                <a:latin typeface="+mj-lt"/>
              </a:rPr>
              <a:t>Regression</a:t>
            </a:r>
            <a:endParaRPr lang="zh-CN" altLang="en-US" sz="2000">
              <a:solidFill>
                <a:schemeClr val="bg1">
                  <a:lumMod val="95000"/>
                </a:schemeClr>
              </a:solidFill>
              <a:latin typeface="+mj-lt"/>
            </a:endParaRPr>
          </a:p>
        </p:txBody>
      </p:sp>
      <p:pic>
        <p:nvPicPr>
          <p:cNvPr id="9" name="图片 29" descr="形状, 矩形&#10;&#10;已自动生成说明">
            <a:extLst>
              <a:ext uri="{FF2B5EF4-FFF2-40B4-BE49-F238E27FC236}">
                <a16:creationId xmlns:a16="http://schemas.microsoft.com/office/drawing/2014/main" id="{897ACC80-9C56-E44F-8098-CBE718C617B4}"/>
              </a:ext>
            </a:extLst>
          </p:cNvPr>
          <p:cNvPicPr>
            <a:picLocks noChangeAspect="1"/>
          </p:cNvPicPr>
          <p:nvPr/>
        </p:nvPicPr>
        <p:blipFill>
          <a:blip r:embed="rId4"/>
          <a:stretch>
            <a:fillRect/>
          </a:stretch>
        </p:blipFill>
        <p:spPr>
          <a:xfrm>
            <a:off x="9451383" y="5306761"/>
            <a:ext cx="2743200" cy="1565564"/>
          </a:xfrm>
          <a:prstGeom prst="rect">
            <a:avLst/>
          </a:prstGeom>
        </p:spPr>
      </p:pic>
      <p:sp>
        <p:nvSpPr>
          <p:cNvPr id="4" name="文本框 3">
            <a:extLst>
              <a:ext uri="{FF2B5EF4-FFF2-40B4-BE49-F238E27FC236}">
                <a16:creationId xmlns:a16="http://schemas.microsoft.com/office/drawing/2014/main" id="{27DDFB5F-991B-4BC8-BEF9-2ED0577FCF36}"/>
              </a:ext>
            </a:extLst>
          </p:cNvPr>
          <p:cNvSpPr txBox="1"/>
          <p:nvPr/>
        </p:nvSpPr>
        <p:spPr>
          <a:xfrm>
            <a:off x="2887375" y="872904"/>
            <a:ext cx="5483296"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Logistics Regression – Important features</a:t>
            </a:r>
          </a:p>
        </p:txBody>
      </p:sp>
      <p:pic>
        <p:nvPicPr>
          <p:cNvPr id="7" name="图片 10" descr="图表, 条形图&#10;&#10;已自动生成说明">
            <a:extLst>
              <a:ext uri="{FF2B5EF4-FFF2-40B4-BE49-F238E27FC236}">
                <a16:creationId xmlns:a16="http://schemas.microsoft.com/office/drawing/2014/main" id="{1E41DBB1-5871-4631-A74F-0AE4018261B1}"/>
              </a:ext>
            </a:extLst>
          </p:cNvPr>
          <p:cNvPicPr>
            <a:picLocks noChangeAspect="1"/>
          </p:cNvPicPr>
          <p:nvPr/>
        </p:nvPicPr>
        <p:blipFill>
          <a:blip r:embed="rId5"/>
          <a:stretch>
            <a:fillRect/>
          </a:stretch>
        </p:blipFill>
        <p:spPr>
          <a:xfrm>
            <a:off x="270328" y="1812471"/>
            <a:ext cx="6943271" cy="4439556"/>
          </a:xfrm>
          <a:prstGeom prst="rect">
            <a:avLst/>
          </a:prstGeom>
        </p:spPr>
      </p:pic>
      <p:sp>
        <p:nvSpPr>
          <p:cNvPr id="12" name="文本框 11">
            <a:extLst>
              <a:ext uri="{FF2B5EF4-FFF2-40B4-BE49-F238E27FC236}">
                <a16:creationId xmlns:a16="http://schemas.microsoft.com/office/drawing/2014/main" id="{86E8356A-A515-40F0-9221-E9DF4AC20590}"/>
              </a:ext>
            </a:extLst>
          </p:cNvPr>
          <p:cNvSpPr txBox="1"/>
          <p:nvPr/>
        </p:nvSpPr>
        <p:spPr>
          <a:xfrm>
            <a:off x="7504322" y="1910035"/>
            <a:ext cx="44132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rPr>
              <a:t>A louder and danceable song has a higher probability to be popular.</a:t>
            </a:r>
          </a:p>
          <a:p>
            <a:pPr marL="285750" indent="-285750">
              <a:buFont typeface="Arial"/>
              <a:buChar char="•"/>
            </a:pPr>
            <a:endParaRPr lang="en-US" sz="1400">
              <a:ea typeface="+mn-lt"/>
              <a:cs typeface="+mn-lt"/>
            </a:endParaRPr>
          </a:p>
          <a:p>
            <a:pPr marL="285750" indent="-285750">
              <a:buFont typeface="Arial"/>
              <a:buChar char="•"/>
            </a:pPr>
            <a:r>
              <a:rPr lang="en-US" sz="1400">
                <a:ea typeface="+mn-lt"/>
                <a:cs typeface="+mn-lt"/>
              </a:rPr>
              <a:t>If all other characteristics are the same, for a danceable song, the odd of being popular is exp(1.0833)=2.9544 times of a nondanceable song.</a:t>
            </a:r>
          </a:p>
          <a:p>
            <a:endParaRPr lang="en-US" sz="1400">
              <a:ea typeface="+mn-lt"/>
              <a:cs typeface="+mn-lt"/>
            </a:endParaRPr>
          </a:p>
          <a:p>
            <a:pPr marL="285750" indent="-285750">
              <a:buFont typeface="Arial"/>
              <a:buChar char="•"/>
            </a:pPr>
            <a:r>
              <a:rPr lang="en-US" sz="1400">
                <a:ea typeface="+mn-lt"/>
                <a:cs typeface="+mn-lt"/>
              </a:rPr>
              <a:t>The popularity of a song is negatively correlated to ‘duration_</a:t>
            </a:r>
            <a:r>
              <a:rPr lang="en-US" sz="1400" err="1">
                <a:ea typeface="+mn-lt"/>
                <a:cs typeface="+mn-lt"/>
              </a:rPr>
              <a:t>ms</a:t>
            </a:r>
            <a:r>
              <a:rPr lang="en-US" sz="1400">
                <a:ea typeface="+mn-lt"/>
                <a:cs typeface="+mn-lt"/>
              </a:rPr>
              <a:t>’,‘energy’ and ‘</a:t>
            </a:r>
            <a:r>
              <a:rPr lang="en-US" sz="1400" err="1">
                <a:ea typeface="+mn-lt"/>
                <a:cs typeface="+mn-lt"/>
              </a:rPr>
              <a:t>speechiness</a:t>
            </a:r>
            <a:r>
              <a:rPr lang="en-US" sz="1400">
                <a:ea typeface="+mn-lt"/>
                <a:cs typeface="+mn-lt"/>
              </a:rPr>
              <a:t>’.</a:t>
            </a:r>
          </a:p>
        </p:txBody>
      </p:sp>
    </p:spTree>
    <p:extLst>
      <p:ext uri="{BB962C8B-B14F-4D97-AF65-F5344CB8AC3E}">
        <p14:creationId xmlns:p14="http://schemas.microsoft.com/office/powerpoint/2010/main" val="29078453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0428555-51B1-844D-BE81-A1A7DB79A775}"/>
              </a:ext>
            </a:extLst>
          </p:cNvPr>
          <p:cNvGrpSpPr/>
          <p:nvPr/>
        </p:nvGrpSpPr>
        <p:grpSpPr>
          <a:xfrm>
            <a:off x="-800175" y="516344"/>
            <a:ext cx="8379564" cy="5778722"/>
            <a:chOff x="-800175" y="516344"/>
            <a:chExt cx="8379564" cy="5778722"/>
          </a:xfrm>
          <a:blipFill dpi="0" rotWithShape="1">
            <a:blip r:embed="rId3">
              <a:alphaModFix amt="75000"/>
            </a:blip>
            <a:srcRect/>
            <a:stretch>
              <a:fillRect t="14000" b="15000"/>
            </a:stretch>
          </a:blipFill>
        </p:grpSpPr>
        <p:sp>
          <p:nvSpPr>
            <p:cNvPr id="2" name="圆角矩形 1">
              <a:extLst>
                <a:ext uri="{FF2B5EF4-FFF2-40B4-BE49-F238E27FC236}">
                  <a16:creationId xmlns:a16="http://schemas.microsoft.com/office/drawing/2014/main" id="{3BD055DD-B250-564F-9760-371EC6A40AF2}"/>
                </a:ext>
              </a:extLst>
            </p:cNvPr>
            <p:cNvSpPr/>
            <p:nvPr/>
          </p:nvSpPr>
          <p:spPr>
            <a:xfrm rot="2700000">
              <a:off x="2424407" y="-2505038"/>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4228088F-F2F5-384C-B8F6-44BAA5B181A1}"/>
                </a:ext>
              </a:extLst>
            </p:cNvPr>
            <p:cNvSpPr/>
            <p:nvPr/>
          </p:nvSpPr>
          <p:spPr>
            <a:xfrm rot="2700000">
              <a:off x="2221207" y="1140084"/>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圆角矩形 4">
            <a:extLst>
              <a:ext uri="{FF2B5EF4-FFF2-40B4-BE49-F238E27FC236}">
                <a16:creationId xmlns:a16="http://schemas.microsoft.com/office/drawing/2014/main" id="{F81ADA35-6BEB-3D4E-B12E-905EA1A9DC1A}"/>
              </a:ext>
            </a:extLst>
          </p:cNvPr>
          <p:cNvSpPr/>
          <p:nvPr/>
        </p:nvSpPr>
        <p:spPr>
          <a:xfrm rot="2700000">
            <a:off x="2616831" y="-2415378"/>
            <a:ext cx="677355" cy="435192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B41AA696-F9C5-C744-B9D8-2004107172E3}"/>
              </a:ext>
            </a:extLst>
          </p:cNvPr>
          <p:cNvSpPr/>
          <p:nvPr/>
        </p:nvSpPr>
        <p:spPr>
          <a:xfrm rot="2700000">
            <a:off x="9693253" y="5154264"/>
            <a:ext cx="677355" cy="4351923"/>
          </a:xfrm>
          <a:prstGeom prst="roundRect">
            <a:avLst>
              <a:gd name="adj" fmla="val 50000"/>
            </a:avLst>
          </a:prstGeom>
          <a:gradFill flip="none" rotWithShape="1">
            <a:gsLst>
              <a:gs pos="18000">
                <a:srgbClr val="2E8AB8">
                  <a:alpha val="91000"/>
                </a:srgbClr>
              </a:gs>
              <a:gs pos="100000">
                <a:srgbClr val="51C5D3">
                  <a:alpha val="84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EFC6353-E1A2-3A45-80A3-49CE96174F65}"/>
              </a:ext>
            </a:extLst>
          </p:cNvPr>
          <p:cNvSpPr txBox="1"/>
          <p:nvPr/>
        </p:nvSpPr>
        <p:spPr>
          <a:xfrm>
            <a:off x="8030767" y="3533865"/>
            <a:ext cx="2559963" cy="1107996"/>
          </a:xfrm>
          <a:prstGeom prst="rect">
            <a:avLst/>
          </a:prstGeom>
          <a:noFill/>
        </p:spPr>
        <p:txBody>
          <a:bodyPr wrap="square" rtlCol="0">
            <a:spAutoFit/>
          </a:bodyPr>
          <a:lstStyle/>
          <a:p>
            <a:pPr>
              <a:lnSpc>
                <a:spcPct val="150000"/>
              </a:lnSpc>
            </a:pPr>
            <a:r>
              <a:rPr kumimoji="1" lang="en" altLang="zh-CN" sz="1200">
                <a:solidFill>
                  <a:schemeClr val="tx1">
                    <a:lumMod val="75000"/>
                    <a:lumOff val="25000"/>
                  </a:schemeClr>
                </a:solidFill>
              </a:rPr>
              <a:t>Company Overview</a:t>
            </a:r>
          </a:p>
          <a:p>
            <a:pPr>
              <a:lnSpc>
                <a:spcPct val="150000"/>
              </a:lnSpc>
            </a:pPr>
            <a:r>
              <a:rPr kumimoji="1" lang="en" altLang="zh-CN" sz="1200">
                <a:solidFill>
                  <a:schemeClr val="tx1">
                    <a:lumMod val="75000"/>
                    <a:lumOff val="25000"/>
                  </a:schemeClr>
                </a:solidFill>
              </a:rPr>
              <a:t>Business Issue &amp; project Aim</a:t>
            </a:r>
            <a:endParaRPr kumimoji="1" lang="zh-CN" altLang="en-US" sz="1200">
              <a:gradFill>
                <a:gsLst>
                  <a:gs pos="0">
                    <a:srgbClr val="2E8AB8"/>
                  </a:gs>
                  <a:gs pos="100000">
                    <a:srgbClr val="51C5D3"/>
                  </a:gs>
                </a:gsLst>
                <a:lin ang="5400000" scaled="1"/>
              </a:gradFill>
            </a:endParaRPr>
          </a:p>
          <a:p>
            <a:pPr>
              <a:lnSpc>
                <a:spcPct val="150000"/>
              </a:lnSpc>
            </a:pPr>
            <a:r>
              <a:rPr kumimoji="1" lang="en" altLang="zh-CN" sz="1200">
                <a:solidFill>
                  <a:schemeClr val="tx1">
                    <a:lumMod val="75000"/>
                    <a:lumOff val="25000"/>
                  </a:schemeClr>
                </a:solidFill>
              </a:rPr>
              <a:t>Dataset Selection</a:t>
            </a:r>
          </a:p>
          <a:p>
            <a:pPr algn="r"/>
            <a:endParaRPr kumimoji="1" lang="zh-CN" altLang="en-US" sz="1200">
              <a:solidFill>
                <a:schemeClr val="tx1">
                  <a:lumMod val="75000"/>
                  <a:lumOff val="25000"/>
                </a:schemeClr>
              </a:solidFill>
            </a:endParaRPr>
          </a:p>
        </p:txBody>
      </p:sp>
      <p:sp>
        <p:nvSpPr>
          <p:cNvPr id="8" name="文本框 7">
            <a:extLst>
              <a:ext uri="{FF2B5EF4-FFF2-40B4-BE49-F238E27FC236}">
                <a16:creationId xmlns:a16="http://schemas.microsoft.com/office/drawing/2014/main" id="{D4BF1937-6509-CD42-B1BC-E1A129D78301}"/>
              </a:ext>
            </a:extLst>
          </p:cNvPr>
          <p:cNvSpPr txBox="1"/>
          <p:nvPr/>
        </p:nvSpPr>
        <p:spPr>
          <a:xfrm>
            <a:off x="7737264" y="1846808"/>
            <a:ext cx="1253869" cy="1015663"/>
          </a:xfrm>
          <a:prstGeom prst="rect">
            <a:avLst/>
          </a:prstGeom>
          <a:noFill/>
        </p:spPr>
        <p:txBody>
          <a:bodyPr wrap="none" rtlCol="0">
            <a:spAutoFit/>
          </a:bodyPr>
          <a:lstStyle/>
          <a:p>
            <a:r>
              <a:rPr kumimoji="1" lang="en-US" altLang="zh-CN" sz="6000" i="1">
                <a:gradFill>
                  <a:gsLst>
                    <a:gs pos="0">
                      <a:srgbClr val="51C5D3"/>
                    </a:gs>
                    <a:gs pos="100000">
                      <a:srgbClr val="2E8AB8"/>
                    </a:gs>
                  </a:gsLst>
                  <a:lin ang="5400000" scaled="1"/>
                </a:gradFill>
              </a:rPr>
              <a:t>01.</a:t>
            </a:r>
            <a:endParaRPr kumimoji="1" lang="zh-CN" altLang="en-US" sz="6000" i="1">
              <a:gradFill>
                <a:gsLst>
                  <a:gs pos="0">
                    <a:srgbClr val="51C5D3"/>
                  </a:gs>
                  <a:gs pos="100000">
                    <a:srgbClr val="2E8AB8"/>
                  </a:gs>
                </a:gsLst>
                <a:lin ang="5400000" scaled="1"/>
              </a:gradFill>
            </a:endParaRPr>
          </a:p>
        </p:txBody>
      </p:sp>
      <p:sp>
        <p:nvSpPr>
          <p:cNvPr id="9" name="文本框 8">
            <a:extLst>
              <a:ext uri="{FF2B5EF4-FFF2-40B4-BE49-F238E27FC236}">
                <a16:creationId xmlns:a16="http://schemas.microsoft.com/office/drawing/2014/main" id="{C91FED90-5679-1E43-8707-8D910844B45F}"/>
              </a:ext>
            </a:extLst>
          </p:cNvPr>
          <p:cNvSpPr txBox="1"/>
          <p:nvPr/>
        </p:nvSpPr>
        <p:spPr>
          <a:xfrm>
            <a:off x="7287942" y="2862471"/>
            <a:ext cx="4263154" cy="461665"/>
          </a:xfrm>
          <a:prstGeom prst="rect">
            <a:avLst/>
          </a:prstGeom>
          <a:noFill/>
        </p:spPr>
        <p:txBody>
          <a:bodyPr wrap="none" rtlCol="0">
            <a:spAutoFit/>
          </a:bodyPr>
          <a:lstStyle/>
          <a:p>
            <a:pPr algn="r"/>
            <a:r>
              <a:rPr kumimoji="1" lang="en" altLang="zh-CN" sz="2400">
                <a:latin typeface="+mj-lt"/>
              </a:rPr>
              <a:t>Background Information</a:t>
            </a:r>
            <a:endParaRPr kumimoji="1" lang="zh-CN" altLang="en-US" sz="2400">
              <a:latin typeface="+mj-lt"/>
            </a:endParaRPr>
          </a:p>
        </p:txBody>
      </p:sp>
      <p:pic>
        <p:nvPicPr>
          <p:cNvPr id="10" name="图片 9" descr="徽标&#10;&#10;描述已自动生成">
            <a:extLst>
              <a:ext uri="{FF2B5EF4-FFF2-40B4-BE49-F238E27FC236}">
                <a16:creationId xmlns:a16="http://schemas.microsoft.com/office/drawing/2014/main" id="{E53D6C22-2DE9-514C-B354-953176E95155}"/>
              </a:ext>
            </a:extLst>
          </p:cNvPr>
          <p:cNvPicPr>
            <a:picLocks noChangeAspect="1"/>
          </p:cNvPicPr>
          <p:nvPr/>
        </p:nvPicPr>
        <p:blipFill rotWithShape="1">
          <a:blip r:embed="rId4"/>
          <a:srcRect l="9281" t="24344" r="8137" b="24343"/>
          <a:stretch/>
        </p:blipFill>
        <p:spPr>
          <a:xfrm>
            <a:off x="174266" y="128609"/>
            <a:ext cx="1393371" cy="487004"/>
          </a:xfrm>
          <a:prstGeom prst="rect">
            <a:avLst/>
          </a:prstGeom>
        </p:spPr>
      </p:pic>
    </p:spTree>
    <p:extLst>
      <p:ext uri="{BB962C8B-B14F-4D97-AF65-F5344CB8AC3E}">
        <p14:creationId xmlns:p14="http://schemas.microsoft.com/office/powerpoint/2010/main" val="2547509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1" descr="形状&#10;&#10;已自动生成说明">
            <a:extLst>
              <a:ext uri="{FF2B5EF4-FFF2-40B4-BE49-F238E27FC236}">
                <a16:creationId xmlns:a16="http://schemas.microsoft.com/office/drawing/2014/main" id="{6D33E602-1F10-4ABB-8DCE-ED9A3A59F9F3}"/>
              </a:ext>
            </a:extLst>
          </p:cNvPr>
          <p:cNvPicPr>
            <a:picLocks noChangeAspect="1"/>
          </p:cNvPicPr>
          <p:nvPr/>
        </p:nvPicPr>
        <p:blipFill>
          <a:blip r:embed="rId2"/>
          <a:stretch>
            <a:fillRect/>
          </a:stretch>
        </p:blipFill>
        <p:spPr>
          <a:xfrm>
            <a:off x="9454551" y="5288189"/>
            <a:ext cx="2743200" cy="1572491"/>
          </a:xfrm>
          <a:prstGeom prst="rect">
            <a:avLst/>
          </a:prstGeom>
        </p:spPr>
      </p:pic>
      <p:sp>
        <p:nvSpPr>
          <p:cNvPr id="12" name="文本框 11">
            <a:extLst>
              <a:ext uri="{FF2B5EF4-FFF2-40B4-BE49-F238E27FC236}">
                <a16:creationId xmlns:a16="http://schemas.microsoft.com/office/drawing/2014/main" id="{9468694A-E4D0-4920-9183-E7F9AC7ABF0B}"/>
              </a:ext>
            </a:extLst>
          </p:cNvPr>
          <p:cNvSpPr txBox="1"/>
          <p:nvPr/>
        </p:nvSpPr>
        <p:spPr>
          <a:xfrm>
            <a:off x="4193661" y="845690"/>
            <a:ext cx="4153894"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Decision Tree – Build the Model</a:t>
            </a:r>
          </a:p>
        </p:txBody>
      </p:sp>
      <p:cxnSp>
        <p:nvCxnSpPr>
          <p:cNvPr id="14" name="直线连接符 4">
            <a:extLst>
              <a:ext uri="{FF2B5EF4-FFF2-40B4-BE49-F238E27FC236}">
                <a16:creationId xmlns:a16="http://schemas.microsoft.com/office/drawing/2014/main" id="{FB9D3A89-E5AB-4B0D-8683-E5CD02C333A9}"/>
              </a:ext>
            </a:extLst>
          </p:cNvPr>
          <p:cNvCxnSpPr>
            <a:cxnSpLocks/>
          </p:cNvCxnSpPr>
          <p:nvPr/>
        </p:nvCxnSpPr>
        <p:spPr>
          <a:xfrm>
            <a:off x="5805620" y="1268032"/>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7" name="图片 37">
            <a:extLst>
              <a:ext uri="{FF2B5EF4-FFF2-40B4-BE49-F238E27FC236}">
                <a16:creationId xmlns:a16="http://schemas.microsoft.com/office/drawing/2014/main" id="{7C742F1A-FFD6-48A1-BB08-2E2B1F51E427}"/>
              </a:ext>
            </a:extLst>
          </p:cNvPr>
          <p:cNvPicPr>
            <a:picLocks noChangeAspect="1"/>
          </p:cNvPicPr>
          <p:nvPr/>
        </p:nvPicPr>
        <p:blipFill>
          <a:blip r:embed="rId3"/>
          <a:stretch>
            <a:fillRect/>
          </a:stretch>
        </p:blipFill>
        <p:spPr>
          <a:xfrm>
            <a:off x="11271465" y="204787"/>
            <a:ext cx="342900" cy="352425"/>
          </a:xfrm>
          <a:prstGeom prst="rect">
            <a:avLst/>
          </a:prstGeom>
        </p:spPr>
      </p:pic>
      <p:pic>
        <p:nvPicPr>
          <p:cNvPr id="38" name="图片 38" descr="形状&#10;&#10;已自动生成说明">
            <a:extLst>
              <a:ext uri="{FF2B5EF4-FFF2-40B4-BE49-F238E27FC236}">
                <a16:creationId xmlns:a16="http://schemas.microsoft.com/office/drawing/2014/main" id="{0F208B70-881A-4797-AAE5-80D073328A9F}"/>
              </a:ext>
            </a:extLst>
          </p:cNvPr>
          <p:cNvPicPr>
            <a:picLocks noChangeAspect="1"/>
          </p:cNvPicPr>
          <p:nvPr/>
        </p:nvPicPr>
        <p:blipFill>
          <a:blip r:embed="rId4"/>
          <a:stretch>
            <a:fillRect/>
          </a:stretch>
        </p:blipFill>
        <p:spPr>
          <a:xfrm>
            <a:off x="-213747" y="6289083"/>
            <a:ext cx="685800" cy="685800"/>
          </a:xfrm>
          <a:prstGeom prst="rect">
            <a:avLst/>
          </a:prstGeom>
        </p:spPr>
      </p:pic>
      <p:grpSp>
        <p:nvGrpSpPr>
          <p:cNvPr id="2" name="组合 1">
            <a:extLst>
              <a:ext uri="{FF2B5EF4-FFF2-40B4-BE49-F238E27FC236}">
                <a16:creationId xmlns:a16="http://schemas.microsoft.com/office/drawing/2014/main" id="{756B4761-8AF3-4DFB-B31D-E74B9B82F1F6}"/>
              </a:ext>
            </a:extLst>
          </p:cNvPr>
          <p:cNvGrpSpPr/>
          <p:nvPr/>
        </p:nvGrpSpPr>
        <p:grpSpPr>
          <a:xfrm>
            <a:off x="242807" y="1674779"/>
            <a:ext cx="11547780" cy="4332912"/>
            <a:chOff x="242807" y="1674779"/>
            <a:chExt cx="11547780" cy="4332912"/>
          </a:xfrm>
        </p:grpSpPr>
        <p:cxnSp>
          <p:nvCxnSpPr>
            <p:cNvPr id="31" name="直接箭头连接符 30">
              <a:extLst>
                <a:ext uri="{FF2B5EF4-FFF2-40B4-BE49-F238E27FC236}">
                  <a16:creationId xmlns:a16="http://schemas.microsoft.com/office/drawing/2014/main" id="{23608290-A531-4D66-BBD4-55BF81B561B2}"/>
                </a:ext>
              </a:extLst>
            </p:cNvPr>
            <p:cNvCxnSpPr/>
            <p:nvPr/>
          </p:nvCxnSpPr>
          <p:spPr>
            <a:xfrm>
              <a:off x="6220792" y="3153420"/>
              <a:ext cx="5514812" cy="1"/>
            </a:xfrm>
            <a:prstGeom prst="straightConnector1">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BC80863-D77E-4655-90E6-5E4B3C5931B7}"/>
                </a:ext>
              </a:extLst>
            </p:cNvPr>
            <p:cNvSpPr txBox="1"/>
            <p:nvPr/>
          </p:nvSpPr>
          <p:spPr>
            <a:xfrm>
              <a:off x="6270608" y="2018892"/>
              <a:ext cx="55199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solidFill>
                    <a:srgbClr val="333333"/>
                  </a:solidFill>
                </a:rPr>
                <a:t>From the decision tree, we can see that a song is most likely to be popular if it has higher level of </a:t>
              </a:r>
              <a:r>
                <a:rPr lang="en-US" altLang="zh-CN" sz="1400" b="1">
                  <a:solidFill>
                    <a:srgbClr val="333333"/>
                  </a:solidFill>
                </a:rPr>
                <a:t>danceability,</a:t>
              </a:r>
              <a:r>
                <a:rPr lang="en-US" altLang="zh-CN" sz="1400">
                  <a:solidFill>
                    <a:srgbClr val="333333"/>
                  </a:solidFill>
                </a:rPr>
                <a:t> </a:t>
              </a:r>
              <a:r>
                <a:rPr lang="en-US" altLang="zh-CN" sz="1400" b="1">
                  <a:solidFill>
                    <a:srgbClr val="333333"/>
                  </a:solidFill>
                </a:rPr>
                <a:t>loudness</a:t>
              </a:r>
              <a:r>
                <a:rPr lang="en-US" altLang="zh-CN" sz="1400">
                  <a:solidFill>
                    <a:srgbClr val="333333"/>
                  </a:solidFill>
                </a:rPr>
                <a:t> and less likely to be popular if it has longer </a:t>
              </a:r>
              <a:r>
                <a:rPr lang="en-US" altLang="zh-CN" sz="1400" b="1" err="1">
                  <a:solidFill>
                    <a:srgbClr val="333333"/>
                  </a:solidFill>
                </a:rPr>
                <a:t>duration_ms</a:t>
              </a:r>
              <a:r>
                <a:rPr lang="en-US" altLang="zh-CN" sz="1400">
                  <a:solidFill>
                    <a:srgbClr val="333333"/>
                  </a:solidFill>
                </a:rPr>
                <a:t>.</a:t>
              </a:r>
            </a:p>
          </p:txBody>
        </p:sp>
        <p:pic>
          <p:nvPicPr>
            <p:cNvPr id="33" name="图片 33" descr="日程表&#10;&#10;已自动生成说明">
              <a:extLst>
                <a:ext uri="{FF2B5EF4-FFF2-40B4-BE49-F238E27FC236}">
                  <a16:creationId xmlns:a16="http://schemas.microsoft.com/office/drawing/2014/main" id="{5CB77765-1E26-4C14-9A0E-A66CB4C5C3DD}"/>
                </a:ext>
              </a:extLst>
            </p:cNvPr>
            <p:cNvPicPr>
              <a:picLocks noChangeAspect="1"/>
            </p:cNvPicPr>
            <p:nvPr/>
          </p:nvPicPr>
          <p:blipFill>
            <a:blip r:embed="rId5"/>
            <a:stretch>
              <a:fillRect/>
            </a:stretch>
          </p:blipFill>
          <p:spPr>
            <a:xfrm>
              <a:off x="242807" y="1674779"/>
              <a:ext cx="5610385" cy="4025052"/>
            </a:xfrm>
            <a:prstGeom prst="rect">
              <a:avLst/>
            </a:prstGeom>
          </p:spPr>
        </p:pic>
        <p:pic>
          <p:nvPicPr>
            <p:cNvPr id="34" name="图片 34" descr="表格&#10;&#10;已自动生成说明">
              <a:extLst>
                <a:ext uri="{FF2B5EF4-FFF2-40B4-BE49-F238E27FC236}">
                  <a16:creationId xmlns:a16="http://schemas.microsoft.com/office/drawing/2014/main" id="{3918D887-2589-431D-8F0B-A8BEE0A2D8EE}"/>
                </a:ext>
              </a:extLst>
            </p:cNvPr>
            <p:cNvPicPr>
              <a:picLocks noChangeAspect="1"/>
            </p:cNvPicPr>
            <p:nvPr/>
          </p:nvPicPr>
          <p:blipFill>
            <a:blip r:embed="rId6"/>
            <a:stretch>
              <a:fillRect/>
            </a:stretch>
          </p:blipFill>
          <p:spPr>
            <a:xfrm>
              <a:off x="6271647" y="3311310"/>
              <a:ext cx="2942094" cy="2095177"/>
            </a:xfrm>
            <a:prstGeom prst="rect">
              <a:avLst/>
            </a:prstGeom>
          </p:spPr>
        </p:pic>
        <p:sp>
          <p:nvSpPr>
            <p:cNvPr id="36" name="文本框 35">
              <a:extLst>
                <a:ext uri="{FF2B5EF4-FFF2-40B4-BE49-F238E27FC236}">
                  <a16:creationId xmlns:a16="http://schemas.microsoft.com/office/drawing/2014/main" id="{9D279F00-3352-48D4-82A6-C26EEAA420B7}"/>
                </a:ext>
              </a:extLst>
            </p:cNvPr>
            <p:cNvSpPr txBox="1"/>
            <p:nvPr/>
          </p:nvSpPr>
          <p:spPr>
            <a:xfrm>
              <a:off x="9684826" y="3704580"/>
              <a:ext cx="19295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solidFill>
                    <a:srgbClr val="333333"/>
                  </a:solidFill>
                </a:rPr>
                <a:t>The accuracy of this model is </a:t>
              </a:r>
              <a:r>
                <a:rPr lang="en-US" altLang="zh-CN" sz="1400" b="1">
                  <a:solidFill>
                    <a:srgbClr val="333333"/>
                  </a:solidFill>
                </a:rPr>
                <a:t>0.5472</a:t>
              </a:r>
              <a:r>
                <a:rPr lang="en-US" altLang="zh-CN" sz="1400">
                  <a:solidFill>
                    <a:srgbClr val="333333"/>
                  </a:solidFill>
                </a:rPr>
                <a:t>. We can try to improve the accuracy of the model by checking the cp value and pruning.</a:t>
              </a:r>
            </a:p>
          </p:txBody>
        </p:sp>
        <p:cxnSp>
          <p:nvCxnSpPr>
            <p:cNvPr id="40" name="直接箭头连接符 39">
              <a:extLst>
                <a:ext uri="{FF2B5EF4-FFF2-40B4-BE49-F238E27FC236}">
                  <a16:creationId xmlns:a16="http://schemas.microsoft.com/office/drawing/2014/main" id="{AA914D51-56DF-4920-8572-1967D733FD6D}"/>
                </a:ext>
              </a:extLst>
            </p:cNvPr>
            <p:cNvCxnSpPr>
              <a:cxnSpLocks/>
            </p:cNvCxnSpPr>
            <p:nvPr/>
          </p:nvCxnSpPr>
          <p:spPr>
            <a:xfrm flipH="1">
              <a:off x="6027061" y="1848979"/>
              <a:ext cx="1" cy="4158712"/>
            </a:xfrm>
            <a:prstGeom prst="straightConnector1">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A3D515C-94C4-44E7-92DE-4B6494BAF160}"/>
                </a:ext>
              </a:extLst>
            </p:cNvPr>
            <p:cNvCxnSpPr>
              <a:cxnSpLocks/>
            </p:cNvCxnSpPr>
            <p:nvPr/>
          </p:nvCxnSpPr>
          <p:spPr>
            <a:xfrm flipH="1">
              <a:off x="9307535" y="3308402"/>
              <a:ext cx="1" cy="2699288"/>
            </a:xfrm>
            <a:prstGeom prst="straightConnector1">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pic>
          <p:nvPicPr>
            <p:cNvPr id="42" name="图片 39">
              <a:extLst>
                <a:ext uri="{FF2B5EF4-FFF2-40B4-BE49-F238E27FC236}">
                  <a16:creationId xmlns:a16="http://schemas.microsoft.com/office/drawing/2014/main" id="{8A3DE298-5151-4B6E-B10B-9C475A61D52A}"/>
                </a:ext>
              </a:extLst>
            </p:cNvPr>
            <p:cNvPicPr>
              <a:picLocks noChangeAspect="1"/>
            </p:cNvPicPr>
            <p:nvPr/>
          </p:nvPicPr>
          <p:blipFill>
            <a:blip r:embed="rId7"/>
            <a:stretch>
              <a:fillRect/>
            </a:stretch>
          </p:blipFill>
          <p:spPr>
            <a:xfrm>
              <a:off x="9223428" y="4125535"/>
              <a:ext cx="228600" cy="466725"/>
            </a:xfrm>
            <a:prstGeom prst="rect">
              <a:avLst/>
            </a:prstGeom>
          </p:spPr>
        </p:pic>
        <p:pic>
          <p:nvPicPr>
            <p:cNvPr id="39" name="图片 39">
              <a:extLst>
                <a:ext uri="{FF2B5EF4-FFF2-40B4-BE49-F238E27FC236}">
                  <a16:creationId xmlns:a16="http://schemas.microsoft.com/office/drawing/2014/main" id="{946E1156-DEAF-400C-9E62-2434C551ECEC}"/>
                </a:ext>
              </a:extLst>
            </p:cNvPr>
            <p:cNvPicPr>
              <a:picLocks noChangeAspect="1"/>
            </p:cNvPicPr>
            <p:nvPr/>
          </p:nvPicPr>
          <p:blipFill>
            <a:blip r:embed="rId7"/>
            <a:stretch>
              <a:fillRect/>
            </a:stretch>
          </p:blipFill>
          <p:spPr>
            <a:xfrm>
              <a:off x="5968785" y="2136587"/>
              <a:ext cx="228600" cy="466725"/>
            </a:xfrm>
            <a:prstGeom prst="rect">
              <a:avLst/>
            </a:prstGeom>
          </p:spPr>
        </p:pic>
      </p:grpSp>
      <p:pic>
        <p:nvPicPr>
          <p:cNvPr id="23" name="图片 3" descr="图片包含 游戏机&#10;&#10;已自动生成说明">
            <a:extLst>
              <a:ext uri="{FF2B5EF4-FFF2-40B4-BE49-F238E27FC236}">
                <a16:creationId xmlns:a16="http://schemas.microsoft.com/office/drawing/2014/main" id="{2B9EAE44-5E28-DB4D-9175-FB4A1E29D18B}"/>
              </a:ext>
            </a:extLst>
          </p:cNvPr>
          <p:cNvPicPr>
            <a:picLocks noChangeAspect="1"/>
          </p:cNvPicPr>
          <p:nvPr/>
        </p:nvPicPr>
        <p:blipFill>
          <a:blip r:embed="rId8"/>
          <a:stretch>
            <a:fillRect/>
          </a:stretch>
        </p:blipFill>
        <p:spPr>
          <a:xfrm>
            <a:off x="-3714" y="4116"/>
            <a:ext cx="2823114" cy="676275"/>
          </a:xfrm>
          <a:prstGeom prst="rect">
            <a:avLst/>
          </a:prstGeom>
        </p:spPr>
      </p:pic>
      <p:sp>
        <p:nvSpPr>
          <p:cNvPr id="25" name="文本框 24">
            <a:extLst>
              <a:ext uri="{FF2B5EF4-FFF2-40B4-BE49-F238E27FC236}">
                <a16:creationId xmlns:a16="http://schemas.microsoft.com/office/drawing/2014/main" id="{600659CF-BE05-A64A-81DC-3B4B97852D3B}"/>
              </a:ext>
            </a:extLst>
          </p:cNvPr>
          <p:cNvSpPr txBox="1"/>
          <p:nvPr/>
        </p:nvSpPr>
        <p:spPr>
          <a:xfrm>
            <a:off x="336523" y="122666"/>
            <a:ext cx="2117375" cy="400110"/>
          </a:xfrm>
          <a:prstGeom prst="rect">
            <a:avLst/>
          </a:prstGeom>
          <a:noFill/>
        </p:spPr>
        <p:txBody>
          <a:bodyPr wrap="none" rtlCol="0">
            <a:spAutoFit/>
          </a:bodyPr>
          <a:lstStyle/>
          <a:p>
            <a:r>
              <a:rPr kumimoji="1" lang="en" altLang="zh-CN" sz="2000">
                <a:solidFill>
                  <a:schemeClr val="bg1">
                    <a:lumMod val="95000"/>
                  </a:schemeClr>
                </a:solidFill>
                <a:latin typeface="+mj-lt"/>
              </a:rPr>
              <a:t>Decision Tree</a:t>
            </a:r>
            <a:endParaRPr kumimoji="1" lang="zh-CN" altLang="en-US" sz="2000">
              <a:solidFill>
                <a:schemeClr val="bg1">
                  <a:lumMod val="95000"/>
                </a:schemeClr>
              </a:solidFill>
              <a:latin typeface="+mj-lt"/>
            </a:endParaRPr>
          </a:p>
        </p:txBody>
      </p:sp>
      <p:cxnSp>
        <p:nvCxnSpPr>
          <p:cNvPr id="27" name="直线连接符 26">
            <a:extLst>
              <a:ext uri="{FF2B5EF4-FFF2-40B4-BE49-F238E27FC236}">
                <a16:creationId xmlns:a16="http://schemas.microsoft.com/office/drawing/2014/main" id="{3D8C10EC-6B87-B94F-9C6D-B3F4A47F7589}"/>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8" name="图片 27" descr="徽标&#10;&#10;描述已自动生成">
            <a:extLst>
              <a:ext uri="{FF2B5EF4-FFF2-40B4-BE49-F238E27FC236}">
                <a16:creationId xmlns:a16="http://schemas.microsoft.com/office/drawing/2014/main" id="{BAEAD400-57FD-754E-97CE-BC036C87ED7B}"/>
              </a:ext>
            </a:extLst>
          </p:cNvPr>
          <p:cNvPicPr>
            <a:picLocks noChangeAspect="1"/>
          </p:cNvPicPr>
          <p:nvPr/>
        </p:nvPicPr>
        <p:blipFill rotWithShape="1">
          <a:blip r:embed="rId9"/>
          <a:srcRect l="9281" t="24344" r="8137" b="24343"/>
          <a:stretch/>
        </p:blipFill>
        <p:spPr>
          <a:xfrm>
            <a:off x="172080" y="667807"/>
            <a:ext cx="1393371" cy="487004"/>
          </a:xfrm>
          <a:prstGeom prst="rect">
            <a:avLst/>
          </a:prstGeom>
        </p:spPr>
      </p:pic>
      <p:sp>
        <p:nvSpPr>
          <p:cNvPr id="3" name="矩形 2">
            <a:extLst>
              <a:ext uri="{FF2B5EF4-FFF2-40B4-BE49-F238E27FC236}">
                <a16:creationId xmlns:a16="http://schemas.microsoft.com/office/drawing/2014/main" id="{98EA397B-A021-40E0-95B0-E418040CE525}"/>
              </a:ext>
            </a:extLst>
          </p:cNvPr>
          <p:cNvSpPr/>
          <p:nvPr/>
        </p:nvSpPr>
        <p:spPr>
          <a:xfrm>
            <a:off x="8024176" y="4396817"/>
            <a:ext cx="565121" cy="2506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681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6" descr="图形用户界面, 文本, 应用程序&#10;&#10;已自动生成说明">
            <a:extLst>
              <a:ext uri="{FF2B5EF4-FFF2-40B4-BE49-F238E27FC236}">
                <a16:creationId xmlns:a16="http://schemas.microsoft.com/office/drawing/2014/main" id="{0B68B9C0-B4E9-433A-A272-0F6EFF75E159}"/>
              </a:ext>
            </a:extLst>
          </p:cNvPr>
          <p:cNvPicPr>
            <a:picLocks noChangeAspect="1"/>
          </p:cNvPicPr>
          <p:nvPr/>
        </p:nvPicPr>
        <p:blipFill>
          <a:blip r:embed="rId2"/>
          <a:stretch>
            <a:fillRect/>
          </a:stretch>
        </p:blipFill>
        <p:spPr>
          <a:xfrm>
            <a:off x="4763146" y="2399001"/>
            <a:ext cx="4099300" cy="2189150"/>
          </a:xfrm>
          <a:prstGeom prst="rect">
            <a:avLst/>
          </a:prstGeom>
        </p:spPr>
      </p:pic>
      <p:pic>
        <p:nvPicPr>
          <p:cNvPr id="10" name="图片 11" descr="形状&#10;&#10;已自动生成说明">
            <a:extLst>
              <a:ext uri="{FF2B5EF4-FFF2-40B4-BE49-F238E27FC236}">
                <a16:creationId xmlns:a16="http://schemas.microsoft.com/office/drawing/2014/main" id="{6D33E602-1F10-4ABB-8DCE-ED9A3A59F9F3}"/>
              </a:ext>
            </a:extLst>
          </p:cNvPr>
          <p:cNvPicPr>
            <a:picLocks noChangeAspect="1"/>
          </p:cNvPicPr>
          <p:nvPr/>
        </p:nvPicPr>
        <p:blipFill>
          <a:blip r:embed="rId3"/>
          <a:stretch>
            <a:fillRect/>
          </a:stretch>
        </p:blipFill>
        <p:spPr>
          <a:xfrm>
            <a:off x="9454551" y="5288189"/>
            <a:ext cx="2743200" cy="1572491"/>
          </a:xfrm>
          <a:prstGeom prst="rect">
            <a:avLst/>
          </a:prstGeom>
        </p:spPr>
      </p:pic>
      <p:sp>
        <p:nvSpPr>
          <p:cNvPr id="12" name="文本框 11">
            <a:extLst>
              <a:ext uri="{FF2B5EF4-FFF2-40B4-BE49-F238E27FC236}">
                <a16:creationId xmlns:a16="http://schemas.microsoft.com/office/drawing/2014/main" id="{9468694A-E4D0-4920-9183-E7F9AC7ABF0B}"/>
              </a:ext>
            </a:extLst>
          </p:cNvPr>
          <p:cNvSpPr txBox="1"/>
          <p:nvPr/>
        </p:nvSpPr>
        <p:spPr>
          <a:xfrm>
            <a:off x="3999932" y="832775"/>
            <a:ext cx="4392421"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Decision Tree – CP value &amp; Prune</a:t>
            </a:r>
          </a:p>
        </p:txBody>
      </p:sp>
      <p:cxnSp>
        <p:nvCxnSpPr>
          <p:cNvPr id="14" name="直线连接符 4">
            <a:extLst>
              <a:ext uri="{FF2B5EF4-FFF2-40B4-BE49-F238E27FC236}">
                <a16:creationId xmlns:a16="http://schemas.microsoft.com/office/drawing/2014/main" id="{FB9D3A89-E5AB-4B0D-8683-E5CD02C333A9}"/>
              </a:ext>
            </a:extLst>
          </p:cNvPr>
          <p:cNvCxnSpPr>
            <a:cxnSpLocks/>
          </p:cNvCxnSpPr>
          <p:nvPr/>
        </p:nvCxnSpPr>
        <p:spPr>
          <a:xfrm>
            <a:off x="5805620" y="1268032"/>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7" name="图片 37">
            <a:extLst>
              <a:ext uri="{FF2B5EF4-FFF2-40B4-BE49-F238E27FC236}">
                <a16:creationId xmlns:a16="http://schemas.microsoft.com/office/drawing/2014/main" id="{7C742F1A-FFD6-48A1-BB08-2E2B1F51E427}"/>
              </a:ext>
            </a:extLst>
          </p:cNvPr>
          <p:cNvPicPr>
            <a:picLocks noChangeAspect="1"/>
          </p:cNvPicPr>
          <p:nvPr/>
        </p:nvPicPr>
        <p:blipFill>
          <a:blip r:embed="rId4"/>
          <a:stretch>
            <a:fillRect/>
          </a:stretch>
        </p:blipFill>
        <p:spPr>
          <a:xfrm>
            <a:off x="11271465" y="204787"/>
            <a:ext cx="342900" cy="352425"/>
          </a:xfrm>
          <a:prstGeom prst="rect">
            <a:avLst/>
          </a:prstGeom>
        </p:spPr>
      </p:pic>
      <p:pic>
        <p:nvPicPr>
          <p:cNvPr id="38" name="图片 38" descr="形状&#10;&#10;已自动生成说明">
            <a:extLst>
              <a:ext uri="{FF2B5EF4-FFF2-40B4-BE49-F238E27FC236}">
                <a16:creationId xmlns:a16="http://schemas.microsoft.com/office/drawing/2014/main" id="{0F208B70-881A-4797-AAE5-80D073328A9F}"/>
              </a:ext>
            </a:extLst>
          </p:cNvPr>
          <p:cNvPicPr>
            <a:picLocks noChangeAspect="1"/>
          </p:cNvPicPr>
          <p:nvPr/>
        </p:nvPicPr>
        <p:blipFill>
          <a:blip r:embed="rId5"/>
          <a:stretch>
            <a:fillRect/>
          </a:stretch>
        </p:blipFill>
        <p:spPr>
          <a:xfrm>
            <a:off x="-213747" y="6289083"/>
            <a:ext cx="685800" cy="685800"/>
          </a:xfrm>
          <a:prstGeom prst="rect">
            <a:avLst/>
          </a:prstGeom>
        </p:spPr>
      </p:pic>
      <p:pic>
        <p:nvPicPr>
          <p:cNvPr id="4" name="图片 4" descr="图表, 折线图&#10;&#10;已自动生成说明">
            <a:extLst>
              <a:ext uri="{FF2B5EF4-FFF2-40B4-BE49-F238E27FC236}">
                <a16:creationId xmlns:a16="http://schemas.microsoft.com/office/drawing/2014/main" id="{AE82CD1D-EBCD-4C53-A931-182554AA530D}"/>
              </a:ext>
            </a:extLst>
          </p:cNvPr>
          <p:cNvPicPr>
            <a:picLocks noChangeAspect="1"/>
          </p:cNvPicPr>
          <p:nvPr/>
        </p:nvPicPr>
        <p:blipFill>
          <a:blip r:embed="rId6"/>
          <a:stretch>
            <a:fillRect/>
          </a:stretch>
        </p:blipFill>
        <p:spPr>
          <a:xfrm>
            <a:off x="255722" y="1653697"/>
            <a:ext cx="4396352" cy="3124403"/>
          </a:xfrm>
          <a:prstGeom prst="rect">
            <a:avLst/>
          </a:prstGeom>
        </p:spPr>
      </p:pic>
      <p:sp>
        <p:nvSpPr>
          <p:cNvPr id="5" name="文本框 4">
            <a:extLst>
              <a:ext uri="{FF2B5EF4-FFF2-40B4-BE49-F238E27FC236}">
                <a16:creationId xmlns:a16="http://schemas.microsoft.com/office/drawing/2014/main" id="{1BF43FAB-C23C-4826-9F8B-E83DCD8BB1E5}"/>
              </a:ext>
            </a:extLst>
          </p:cNvPr>
          <p:cNvSpPr txBox="1"/>
          <p:nvPr/>
        </p:nvSpPr>
        <p:spPr>
          <a:xfrm>
            <a:off x="746502" y="4879383"/>
            <a:ext cx="390557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solidFill>
                  <a:srgbClr val="333333"/>
                </a:solidFill>
              </a:rPr>
              <a:t>From the graph, we decided that we can try different model with different cp values,</a:t>
            </a:r>
            <a:r>
              <a:rPr lang="zh-CN" sz="1400">
                <a:solidFill>
                  <a:srgbClr val="333333"/>
                </a:solidFill>
              </a:rPr>
              <a:t> </a:t>
            </a:r>
            <a:r>
              <a:rPr lang="en-US" altLang="zh-CN" sz="1400">
                <a:solidFill>
                  <a:srgbClr val="333333"/>
                </a:solidFill>
              </a:rPr>
              <a:t>so that we can find out the best one.</a:t>
            </a:r>
          </a:p>
        </p:txBody>
      </p:sp>
      <p:pic>
        <p:nvPicPr>
          <p:cNvPr id="9" name="图片 10" descr="形状&#10;&#10;已自动生成说明">
            <a:extLst>
              <a:ext uri="{FF2B5EF4-FFF2-40B4-BE49-F238E27FC236}">
                <a16:creationId xmlns:a16="http://schemas.microsoft.com/office/drawing/2014/main" id="{C06D2B44-A888-426A-9858-85556DB04A9C}"/>
              </a:ext>
            </a:extLst>
          </p:cNvPr>
          <p:cNvPicPr>
            <a:picLocks noChangeAspect="1"/>
          </p:cNvPicPr>
          <p:nvPr/>
        </p:nvPicPr>
        <p:blipFill>
          <a:blip r:embed="rId7"/>
          <a:stretch>
            <a:fillRect/>
          </a:stretch>
        </p:blipFill>
        <p:spPr>
          <a:xfrm>
            <a:off x="600910" y="4778100"/>
            <a:ext cx="4084340" cy="973306"/>
          </a:xfrm>
          <a:prstGeom prst="rect">
            <a:avLst/>
          </a:prstGeom>
        </p:spPr>
      </p:pic>
      <p:cxnSp>
        <p:nvCxnSpPr>
          <p:cNvPr id="11" name="直接箭头连接符 10">
            <a:extLst>
              <a:ext uri="{FF2B5EF4-FFF2-40B4-BE49-F238E27FC236}">
                <a16:creationId xmlns:a16="http://schemas.microsoft.com/office/drawing/2014/main" id="{4E32BFB3-E5CD-43DD-9A73-413739D84353}"/>
              </a:ext>
            </a:extLst>
          </p:cNvPr>
          <p:cNvCxnSpPr/>
          <p:nvPr/>
        </p:nvCxnSpPr>
        <p:spPr>
          <a:xfrm flipH="1">
            <a:off x="4942183" y="1655251"/>
            <a:ext cx="0" cy="4546168"/>
          </a:xfrm>
          <a:prstGeom prst="straightConnector1">
            <a:avLst/>
          </a:prstGeom>
          <a:ln w="28575">
            <a:prstDash val="sysDot"/>
          </a:ln>
        </p:spPr>
        <p:style>
          <a:lnRef idx="1">
            <a:schemeClr val="accent3"/>
          </a:lnRef>
          <a:fillRef idx="0">
            <a:schemeClr val="accent3"/>
          </a:fillRef>
          <a:effectRef idx="0">
            <a:schemeClr val="accent3"/>
          </a:effectRef>
          <a:fontRef idx="minor">
            <a:schemeClr val="tx1"/>
          </a:fontRef>
        </p:style>
      </p:cxnSp>
      <p:sp>
        <p:nvSpPr>
          <p:cNvPr id="13" name="矩形 12">
            <a:extLst>
              <a:ext uri="{FF2B5EF4-FFF2-40B4-BE49-F238E27FC236}">
                <a16:creationId xmlns:a16="http://schemas.microsoft.com/office/drawing/2014/main" id="{013F3F9C-246C-470C-A7F5-B89D6D9721F1}"/>
              </a:ext>
            </a:extLst>
          </p:cNvPr>
          <p:cNvSpPr/>
          <p:nvPr/>
        </p:nvSpPr>
        <p:spPr>
          <a:xfrm>
            <a:off x="5179027" y="1679939"/>
            <a:ext cx="1756813" cy="407443"/>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6221BAC-43A5-4355-9441-B1C323115D38}"/>
              </a:ext>
            </a:extLst>
          </p:cNvPr>
          <p:cNvSpPr/>
          <p:nvPr/>
        </p:nvSpPr>
        <p:spPr>
          <a:xfrm>
            <a:off x="5184951" y="1719435"/>
            <a:ext cx="1759905" cy="338554"/>
          </a:xfrm>
          <a:prstGeom prst="rect">
            <a:avLst/>
          </a:prstGeom>
        </p:spPr>
        <p:txBody>
          <a:bodyPr wrap="none" lIns="91440" tIns="45720" rIns="91440" bIns="45720" anchor="t">
            <a:spAutoFit/>
          </a:bodyPr>
          <a:lstStyle/>
          <a:p>
            <a:r>
              <a:rPr lang="en" altLang="zh-CN" sz="1600">
                <a:solidFill>
                  <a:srgbClr val="2E8AB8"/>
                </a:solidFill>
                <a:cs typeface="Arial"/>
              </a:rPr>
              <a:t>CP value = 0.034</a:t>
            </a:r>
          </a:p>
        </p:txBody>
      </p:sp>
      <p:pic>
        <p:nvPicPr>
          <p:cNvPr id="17" name="图片 17" descr="表格&#10;&#10;已自动生成说明">
            <a:extLst>
              <a:ext uri="{FF2B5EF4-FFF2-40B4-BE49-F238E27FC236}">
                <a16:creationId xmlns:a16="http://schemas.microsoft.com/office/drawing/2014/main" id="{E2EA2AB4-D664-42C5-A712-CA33B465CA30}"/>
              </a:ext>
            </a:extLst>
          </p:cNvPr>
          <p:cNvPicPr>
            <a:picLocks noChangeAspect="1"/>
          </p:cNvPicPr>
          <p:nvPr/>
        </p:nvPicPr>
        <p:blipFill>
          <a:blip r:embed="rId8"/>
          <a:stretch>
            <a:fillRect/>
          </a:stretch>
        </p:blipFill>
        <p:spPr>
          <a:xfrm>
            <a:off x="8805701" y="2392955"/>
            <a:ext cx="2988428" cy="2059175"/>
          </a:xfrm>
          <a:prstGeom prst="rect">
            <a:avLst/>
          </a:prstGeom>
        </p:spPr>
      </p:pic>
      <p:sp>
        <p:nvSpPr>
          <p:cNvPr id="18" name="文本框 17">
            <a:extLst>
              <a:ext uri="{FF2B5EF4-FFF2-40B4-BE49-F238E27FC236}">
                <a16:creationId xmlns:a16="http://schemas.microsoft.com/office/drawing/2014/main" id="{87E4E2FF-E874-480B-9B38-1D5804D24A1F}"/>
              </a:ext>
            </a:extLst>
          </p:cNvPr>
          <p:cNvSpPr txBox="1"/>
          <p:nvPr/>
        </p:nvSpPr>
        <p:spPr>
          <a:xfrm>
            <a:off x="5232293" y="4826548"/>
            <a:ext cx="64369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solidFill>
                  <a:srgbClr val="333333"/>
                </a:solidFill>
              </a:rPr>
              <a:t>After pruning, the only variable that can be used to explain whether a song is a popular song is the danceability, and the accuracy drops to </a:t>
            </a:r>
            <a:r>
              <a:rPr lang="en-US" altLang="zh-CN" sz="1400" b="1">
                <a:solidFill>
                  <a:srgbClr val="333333"/>
                </a:solidFill>
              </a:rPr>
              <a:t>0.5418</a:t>
            </a:r>
            <a:r>
              <a:rPr lang="en-US" altLang="zh-CN" sz="1400">
                <a:solidFill>
                  <a:srgbClr val="333333"/>
                </a:solidFill>
              </a:rPr>
              <a:t>. It seems that when the cp value = 0.034, the performance of the model is not enhanced.</a:t>
            </a:r>
          </a:p>
        </p:txBody>
      </p:sp>
      <p:pic>
        <p:nvPicPr>
          <p:cNvPr id="21" name="图片 3" descr="图片包含 游戏机&#10;&#10;已自动生成说明">
            <a:extLst>
              <a:ext uri="{FF2B5EF4-FFF2-40B4-BE49-F238E27FC236}">
                <a16:creationId xmlns:a16="http://schemas.microsoft.com/office/drawing/2014/main" id="{3E614FB5-F5E9-7945-A300-EDAFA06D5E5C}"/>
              </a:ext>
            </a:extLst>
          </p:cNvPr>
          <p:cNvPicPr>
            <a:picLocks noChangeAspect="1"/>
          </p:cNvPicPr>
          <p:nvPr/>
        </p:nvPicPr>
        <p:blipFill>
          <a:blip r:embed="rId9"/>
          <a:stretch>
            <a:fillRect/>
          </a:stretch>
        </p:blipFill>
        <p:spPr>
          <a:xfrm>
            <a:off x="-3714" y="4116"/>
            <a:ext cx="2823114" cy="676275"/>
          </a:xfrm>
          <a:prstGeom prst="rect">
            <a:avLst/>
          </a:prstGeom>
        </p:spPr>
      </p:pic>
      <p:sp>
        <p:nvSpPr>
          <p:cNvPr id="22" name="文本框 21">
            <a:extLst>
              <a:ext uri="{FF2B5EF4-FFF2-40B4-BE49-F238E27FC236}">
                <a16:creationId xmlns:a16="http://schemas.microsoft.com/office/drawing/2014/main" id="{35FA3DB6-9D87-6B4D-B4D9-3EEA3FEF384B}"/>
              </a:ext>
            </a:extLst>
          </p:cNvPr>
          <p:cNvSpPr txBox="1"/>
          <p:nvPr/>
        </p:nvSpPr>
        <p:spPr>
          <a:xfrm>
            <a:off x="336523" y="122666"/>
            <a:ext cx="2117375" cy="400110"/>
          </a:xfrm>
          <a:prstGeom prst="rect">
            <a:avLst/>
          </a:prstGeom>
          <a:noFill/>
        </p:spPr>
        <p:txBody>
          <a:bodyPr wrap="none" rtlCol="0">
            <a:spAutoFit/>
          </a:bodyPr>
          <a:lstStyle/>
          <a:p>
            <a:r>
              <a:rPr kumimoji="1" lang="en" altLang="zh-CN" sz="2000">
                <a:solidFill>
                  <a:schemeClr val="bg1">
                    <a:lumMod val="95000"/>
                  </a:schemeClr>
                </a:solidFill>
                <a:latin typeface="+mj-lt"/>
              </a:rPr>
              <a:t>Decision Tree</a:t>
            </a:r>
            <a:endParaRPr kumimoji="1" lang="zh-CN" altLang="en-US" sz="2000">
              <a:solidFill>
                <a:schemeClr val="bg1">
                  <a:lumMod val="95000"/>
                </a:schemeClr>
              </a:solidFill>
              <a:latin typeface="+mj-lt"/>
            </a:endParaRPr>
          </a:p>
        </p:txBody>
      </p:sp>
      <p:cxnSp>
        <p:nvCxnSpPr>
          <p:cNvPr id="23" name="直线连接符 22">
            <a:extLst>
              <a:ext uri="{FF2B5EF4-FFF2-40B4-BE49-F238E27FC236}">
                <a16:creationId xmlns:a16="http://schemas.microsoft.com/office/drawing/2014/main" id="{21CD3406-1B8F-F64F-B6B2-DF762F6FCAD8}"/>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4" name="图片 23" descr="徽标&#10;&#10;描述已自动生成">
            <a:extLst>
              <a:ext uri="{FF2B5EF4-FFF2-40B4-BE49-F238E27FC236}">
                <a16:creationId xmlns:a16="http://schemas.microsoft.com/office/drawing/2014/main" id="{3AA0982B-93BD-9449-B593-A7C73B1569AB}"/>
              </a:ext>
            </a:extLst>
          </p:cNvPr>
          <p:cNvPicPr>
            <a:picLocks noChangeAspect="1"/>
          </p:cNvPicPr>
          <p:nvPr/>
        </p:nvPicPr>
        <p:blipFill rotWithShape="1">
          <a:blip r:embed="rId10"/>
          <a:srcRect l="9281" t="24344" r="8137" b="24343"/>
          <a:stretch/>
        </p:blipFill>
        <p:spPr>
          <a:xfrm>
            <a:off x="172080" y="667807"/>
            <a:ext cx="1393371" cy="487004"/>
          </a:xfrm>
          <a:prstGeom prst="rect">
            <a:avLst/>
          </a:prstGeom>
        </p:spPr>
      </p:pic>
      <p:sp>
        <p:nvSpPr>
          <p:cNvPr id="2" name="矩形 1">
            <a:extLst>
              <a:ext uri="{FF2B5EF4-FFF2-40B4-BE49-F238E27FC236}">
                <a16:creationId xmlns:a16="http://schemas.microsoft.com/office/drawing/2014/main" id="{1719548C-4413-4B32-97C8-4D066E08D133}"/>
              </a:ext>
            </a:extLst>
          </p:cNvPr>
          <p:cNvSpPr/>
          <p:nvPr/>
        </p:nvSpPr>
        <p:spPr>
          <a:xfrm>
            <a:off x="10478075" y="3428173"/>
            <a:ext cx="681359" cy="2377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0673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1" descr="形状&#10;&#10;已自动生成说明">
            <a:extLst>
              <a:ext uri="{FF2B5EF4-FFF2-40B4-BE49-F238E27FC236}">
                <a16:creationId xmlns:a16="http://schemas.microsoft.com/office/drawing/2014/main" id="{6D33E602-1F10-4ABB-8DCE-ED9A3A59F9F3}"/>
              </a:ext>
            </a:extLst>
          </p:cNvPr>
          <p:cNvPicPr>
            <a:picLocks noChangeAspect="1"/>
          </p:cNvPicPr>
          <p:nvPr/>
        </p:nvPicPr>
        <p:blipFill>
          <a:blip r:embed="rId3"/>
          <a:stretch>
            <a:fillRect/>
          </a:stretch>
        </p:blipFill>
        <p:spPr>
          <a:xfrm>
            <a:off x="9454551" y="5288189"/>
            <a:ext cx="2743200" cy="1572491"/>
          </a:xfrm>
          <a:prstGeom prst="rect">
            <a:avLst/>
          </a:prstGeom>
        </p:spPr>
      </p:pic>
      <p:sp>
        <p:nvSpPr>
          <p:cNvPr id="12" name="文本框 11">
            <a:extLst>
              <a:ext uri="{FF2B5EF4-FFF2-40B4-BE49-F238E27FC236}">
                <a16:creationId xmlns:a16="http://schemas.microsoft.com/office/drawing/2014/main" id="{9468694A-E4D0-4920-9183-E7F9AC7ABF0B}"/>
              </a:ext>
            </a:extLst>
          </p:cNvPr>
          <p:cNvSpPr txBox="1"/>
          <p:nvPr/>
        </p:nvSpPr>
        <p:spPr>
          <a:xfrm>
            <a:off x="3999932" y="832775"/>
            <a:ext cx="4392421"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Decision Tree – CP value &amp; Prune</a:t>
            </a:r>
          </a:p>
        </p:txBody>
      </p:sp>
      <p:cxnSp>
        <p:nvCxnSpPr>
          <p:cNvPr id="14" name="直线连接符 4">
            <a:extLst>
              <a:ext uri="{FF2B5EF4-FFF2-40B4-BE49-F238E27FC236}">
                <a16:creationId xmlns:a16="http://schemas.microsoft.com/office/drawing/2014/main" id="{FB9D3A89-E5AB-4B0D-8683-E5CD02C333A9}"/>
              </a:ext>
            </a:extLst>
          </p:cNvPr>
          <p:cNvCxnSpPr>
            <a:cxnSpLocks/>
          </p:cNvCxnSpPr>
          <p:nvPr/>
        </p:nvCxnSpPr>
        <p:spPr>
          <a:xfrm>
            <a:off x="5805620" y="1268032"/>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7" name="图片 37">
            <a:extLst>
              <a:ext uri="{FF2B5EF4-FFF2-40B4-BE49-F238E27FC236}">
                <a16:creationId xmlns:a16="http://schemas.microsoft.com/office/drawing/2014/main" id="{7C742F1A-FFD6-48A1-BB08-2E2B1F51E427}"/>
              </a:ext>
            </a:extLst>
          </p:cNvPr>
          <p:cNvPicPr>
            <a:picLocks noChangeAspect="1"/>
          </p:cNvPicPr>
          <p:nvPr/>
        </p:nvPicPr>
        <p:blipFill>
          <a:blip r:embed="rId4"/>
          <a:stretch>
            <a:fillRect/>
          </a:stretch>
        </p:blipFill>
        <p:spPr>
          <a:xfrm>
            <a:off x="11271465" y="204787"/>
            <a:ext cx="342900" cy="352425"/>
          </a:xfrm>
          <a:prstGeom prst="rect">
            <a:avLst/>
          </a:prstGeom>
        </p:spPr>
      </p:pic>
      <p:pic>
        <p:nvPicPr>
          <p:cNvPr id="38" name="图片 38" descr="形状&#10;&#10;已自动生成说明">
            <a:extLst>
              <a:ext uri="{FF2B5EF4-FFF2-40B4-BE49-F238E27FC236}">
                <a16:creationId xmlns:a16="http://schemas.microsoft.com/office/drawing/2014/main" id="{0F208B70-881A-4797-AAE5-80D073328A9F}"/>
              </a:ext>
            </a:extLst>
          </p:cNvPr>
          <p:cNvPicPr>
            <a:picLocks noChangeAspect="1"/>
          </p:cNvPicPr>
          <p:nvPr/>
        </p:nvPicPr>
        <p:blipFill>
          <a:blip r:embed="rId5"/>
          <a:stretch>
            <a:fillRect/>
          </a:stretch>
        </p:blipFill>
        <p:spPr>
          <a:xfrm>
            <a:off x="-213747" y="6289083"/>
            <a:ext cx="685800" cy="685800"/>
          </a:xfrm>
          <a:prstGeom prst="rect">
            <a:avLst/>
          </a:prstGeom>
        </p:spPr>
      </p:pic>
      <p:pic>
        <p:nvPicPr>
          <p:cNvPr id="4" name="图片 4" descr="图表, 折线图&#10;&#10;已自动生成说明">
            <a:extLst>
              <a:ext uri="{FF2B5EF4-FFF2-40B4-BE49-F238E27FC236}">
                <a16:creationId xmlns:a16="http://schemas.microsoft.com/office/drawing/2014/main" id="{AE82CD1D-EBCD-4C53-A931-182554AA530D}"/>
              </a:ext>
            </a:extLst>
          </p:cNvPr>
          <p:cNvPicPr>
            <a:picLocks noChangeAspect="1"/>
          </p:cNvPicPr>
          <p:nvPr/>
        </p:nvPicPr>
        <p:blipFill>
          <a:blip r:embed="rId6"/>
          <a:stretch>
            <a:fillRect/>
          </a:stretch>
        </p:blipFill>
        <p:spPr>
          <a:xfrm>
            <a:off x="255722" y="1653697"/>
            <a:ext cx="4396352" cy="3124403"/>
          </a:xfrm>
          <a:prstGeom prst="rect">
            <a:avLst/>
          </a:prstGeom>
        </p:spPr>
      </p:pic>
      <p:sp>
        <p:nvSpPr>
          <p:cNvPr id="5" name="文本框 4">
            <a:extLst>
              <a:ext uri="{FF2B5EF4-FFF2-40B4-BE49-F238E27FC236}">
                <a16:creationId xmlns:a16="http://schemas.microsoft.com/office/drawing/2014/main" id="{1BF43FAB-C23C-4826-9F8B-E83DCD8BB1E5}"/>
              </a:ext>
            </a:extLst>
          </p:cNvPr>
          <p:cNvSpPr txBox="1"/>
          <p:nvPr/>
        </p:nvSpPr>
        <p:spPr>
          <a:xfrm>
            <a:off x="746502" y="4879383"/>
            <a:ext cx="390557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solidFill>
                  <a:srgbClr val="333333"/>
                </a:solidFill>
              </a:rPr>
              <a:t>From the graph, we decided that we can try different model with different cp values,</a:t>
            </a:r>
            <a:r>
              <a:rPr lang="zh-CN" sz="1400">
                <a:solidFill>
                  <a:srgbClr val="333333"/>
                </a:solidFill>
              </a:rPr>
              <a:t> </a:t>
            </a:r>
            <a:r>
              <a:rPr lang="en-US" altLang="zh-CN" sz="1400">
                <a:solidFill>
                  <a:srgbClr val="333333"/>
                </a:solidFill>
              </a:rPr>
              <a:t>so that we can find out the best one.</a:t>
            </a:r>
          </a:p>
        </p:txBody>
      </p:sp>
      <p:pic>
        <p:nvPicPr>
          <p:cNvPr id="9" name="图片 10" descr="形状&#10;&#10;已自动生成说明">
            <a:extLst>
              <a:ext uri="{FF2B5EF4-FFF2-40B4-BE49-F238E27FC236}">
                <a16:creationId xmlns:a16="http://schemas.microsoft.com/office/drawing/2014/main" id="{C06D2B44-A888-426A-9858-85556DB04A9C}"/>
              </a:ext>
            </a:extLst>
          </p:cNvPr>
          <p:cNvPicPr>
            <a:picLocks noChangeAspect="1"/>
          </p:cNvPicPr>
          <p:nvPr/>
        </p:nvPicPr>
        <p:blipFill>
          <a:blip r:embed="rId7"/>
          <a:stretch>
            <a:fillRect/>
          </a:stretch>
        </p:blipFill>
        <p:spPr>
          <a:xfrm>
            <a:off x="552774" y="4814807"/>
            <a:ext cx="4099302" cy="936599"/>
          </a:xfrm>
          <a:prstGeom prst="rect">
            <a:avLst/>
          </a:prstGeom>
        </p:spPr>
      </p:pic>
      <p:cxnSp>
        <p:nvCxnSpPr>
          <p:cNvPr id="11" name="直接箭头连接符 10">
            <a:extLst>
              <a:ext uri="{FF2B5EF4-FFF2-40B4-BE49-F238E27FC236}">
                <a16:creationId xmlns:a16="http://schemas.microsoft.com/office/drawing/2014/main" id="{4E32BFB3-E5CD-43DD-9A73-413739D84353}"/>
              </a:ext>
            </a:extLst>
          </p:cNvPr>
          <p:cNvCxnSpPr/>
          <p:nvPr/>
        </p:nvCxnSpPr>
        <p:spPr>
          <a:xfrm flipH="1">
            <a:off x="4942183" y="1655251"/>
            <a:ext cx="0" cy="4546168"/>
          </a:xfrm>
          <a:prstGeom prst="straightConnector1">
            <a:avLst/>
          </a:prstGeom>
          <a:ln w="28575">
            <a:prstDash val="sysDot"/>
          </a:ln>
        </p:spPr>
        <p:style>
          <a:lnRef idx="1">
            <a:schemeClr val="accent3"/>
          </a:lnRef>
          <a:fillRef idx="0">
            <a:schemeClr val="accent3"/>
          </a:fillRef>
          <a:effectRef idx="0">
            <a:schemeClr val="accent3"/>
          </a:effectRef>
          <a:fontRef idx="minor">
            <a:schemeClr val="tx1"/>
          </a:fontRef>
        </p:style>
      </p:cxnSp>
      <p:sp>
        <p:nvSpPr>
          <p:cNvPr id="13" name="矩形 12">
            <a:extLst>
              <a:ext uri="{FF2B5EF4-FFF2-40B4-BE49-F238E27FC236}">
                <a16:creationId xmlns:a16="http://schemas.microsoft.com/office/drawing/2014/main" id="{013F3F9C-246C-470C-A7F5-B89D6D9721F1}"/>
              </a:ext>
            </a:extLst>
          </p:cNvPr>
          <p:cNvSpPr/>
          <p:nvPr/>
        </p:nvSpPr>
        <p:spPr>
          <a:xfrm>
            <a:off x="5179027" y="1679939"/>
            <a:ext cx="1756813" cy="407443"/>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6221BAC-43A5-4355-9441-B1C323115D38}"/>
              </a:ext>
            </a:extLst>
          </p:cNvPr>
          <p:cNvSpPr/>
          <p:nvPr/>
        </p:nvSpPr>
        <p:spPr>
          <a:xfrm>
            <a:off x="5184951" y="1719435"/>
            <a:ext cx="1646092" cy="338554"/>
          </a:xfrm>
          <a:prstGeom prst="rect">
            <a:avLst/>
          </a:prstGeom>
        </p:spPr>
        <p:txBody>
          <a:bodyPr wrap="none" lIns="91440" tIns="45720" rIns="91440" bIns="45720" anchor="t">
            <a:spAutoFit/>
          </a:bodyPr>
          <a:lstStyle/>
          <a:p>
            <a:r>
              <a:rPr lang="en" altLang="zh-CN" sz="1600">
                <a:solidFill>
                  <a:srgbClr val="2E8AB8"/>
                </a:solidFill>
                <a:cs typeface="Arial"/>
              </a:rPr>
              <a:t>CP value = 0.01</a:t>
            </a:r>
          </a:p>
        </p:txBody>
      </p:sp>
      <p:sp>
        <p:nvSpPr>
          <p:cNvPr id="18" name="文本框 17">
            <a:extLst>
              <a:ext uri="{FF2B5EF4-FFF2-40B4-BE49-F238E27FC236}">
                <a16:creationId xmlns:a16="http://schemas.microsoft.com/office/drawing/2014/main" id="{87E4E2FF-E874-480B-9B38-1D5804D24A1F}"/>
              </a:ext>
            </a:extLst>
          </p:cNvPr>
          <p:cNvSpPr txBox="1"/>
          <p:nvPr/>
        </p:nvSpPr>
        <p:spPr>
          <a:xfrm>
            <a:off x="5167024" y="4690977"/>
            <a:ext cx="666935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Through pruning and checking the cp value, we found that the most accurate model is still our original model.</a:t>
            </a:r>
            <a:endParaRPr lang="zh-CN" altLang="en-US" sz="1400"/>
          </a:p>
          <a:p>
            <a:endParaRPr lang="en-US" sz="1400">
              <a:ea typeface="+mn-lt"/>
              <a:cs typeface="+mn-lt"/>
            </a:endParaRPr>
          </a:p>
          <a:p>
            <a:r>
              <a:rPr lang="en-US" sz="1400">
                <a:ea typeface="+mn-lt"/>
                <a:cs typeface="+mn-lt"/>
              </a:rPr>
              <a:t>But the accuracy of this model is only </a:t>
            </a:r>
            <a:r>
              <a:rPr lang="en-US" sz="1400" b="1">
                <a:ea typeface="+mn-lt"/>
                <a:cs typeface="+mn-lt"/>
              </a:rPr>
              <a:t>0.5472</a:t>
            </a:r>
            <a:r>
              <a:rPr lang="en-US" sz="1400">
                <a:ea typeface="+mn-lt"/>
                <a:cs typeface="+mn-lt"/>
              </a:rPr>
              <a:t>, which is even worse than the accuracy of the logistic model used before. We decided to try random forests to see if we would get better results.</a:t>
            </a:r>
          </a:p>
          <a:p>
            <a:endParaRPr lang="en-US" altLang="zh-CN" sz="1400">
              <a:solidFill>
                <a:srgbClr val="333333"/>
              </a:solidFill>
              <a:cs typeface="Arial"/>
            </a:endParaRPr>
          </a:p>
        </p:txBody>
      </p:sp>
      <p:pic>
        <p:nvPicPr>
          <p:cNvPr id="2" name="图片 5" descr="图片包含 日程表&#10;&#10;已自动生成说明">
            <a:extLst>
              <a:ext uri="{FF2B5EF4-FFF2-40B4-BE49-F238E27FC236}">
                <a16:creationId xmlns:a16="http://schemas.microsoft.com/office/drawing/2014/main" id="{D28FD757-EF2B-48DA-AEE8-E752D06A2754}"/>
              </a:ext>
            </a:extLst>
          </p:cNvPr>
          <p:cNvPicPr>
            <a:picLocks noChangeAspect="1"/>
          </p:cNvPicPr>
          <p:nvPr/>
        </p:nvPicPr>
        <p:blipFill>
          <a:blip r:embed="rId8"/>
          <a:stretch>
            <a:fillRect/>
          </a:stretch>
        </p:blipFill>
        <p:spPr>
          <a:xfrm>
            <a:off x="5080256" y="2235072"/>
            <a:ext cx="3918488" cy="2402753"/>
          </a:xfrm>
          <a:prstGeom prst="rect">
            <a:avLst/>
          </a:prstGeom>
        </p:spPr>
      </p:pic>
      <p:pic>
        <p:nvPicPr>
          <p:cNvPr id="6" name="图片 6" descr="表格&#10;&#10;已自动生成说明">
            <a:extLst>
              <a:ext uri="{FF2B5EF4-FFF2-40B4-BE49-F238E27FC236}">
                <a16:creationId xmlns:a16="http://schemas.microsoft.com/office/drawing/2014/main" id="{22461378-9875-4A19-B450-00F7C20D657E}"/>
              </a:ext>
            </a:extLst>
          </p:cNvPr>
          <p:cNvPicPr>
            <a:picLocks noChangeAspect="1"/>
          </p:cNvPicPr>
          <p:nvPr/>
        </p:nvPicPr>
        <p:blipFill>
          <a:blip r:embed="rId9"/>
          <a:stretch>
            <a:fillRect/>
          </a:stretch>
        </p:blipFill>
        <p:spPr>
          <a:xfrm>
            <a:off x="8941914" y="2507293"/>
            <a:ext cx="2894469" cy="2130532"/>
          </a:xfrm>
          <a:prstGeom prst="rect">
            <a:avLst/>
          </a:prstGeom>
        </p:spPr>
      </p:pic>
      <p:pic>
        <p:nvPicPr>
          <p:cNvPr id="20" name="图片 3" descr="图片包含 游戏机&#10;&#10;已自动生成说明">
            <a:extLst>
              <a:ext uri="{FF2B5EF4-FFF2-40B4-BE49-F238E27FC236}">
                <a16:creationId xmlns:a16="http://schemas.microsoft.com/office/drawing/2014/main" id="{068D23D8-8180-7446-938A-7DD5CFF7D064}"/>
              </a:ext>
            </a:extLst>
          </p:cNvPr>
          <p:cNvPicPr>
            <a:picLocks noChangeAspect="1"/>
          </p:cNvPicPr>
          <p:nvPr/>
        </p:nvPicPr>
        <p:blipFill>
          <a:blip r:embed="rId10"/>
          <a:stretch>
            <a:fillRect/>
          </a:stretch>
        </p:blipFill>
        <p:spPr>
          <a:xfrm>
            <a:off x="-3714" y="4116"/>
            <a:ext cx="2823114" cy="676275"/>
          </a:xfrm>
          <a:prstGeom prst="rect">
            <a:avLst/>
          </a:prstGeom>
        </p:spPr>
      </p:pic>
      <p:sp>
        <p:nvSpPr>
          <p:cNvPr id="21" name="文本框 20">
            <a:extLst>
              <a:ext uri="{FF2B5EF4-FFF2-40B4-BE49-F238E27FC236}">
                <a16:creationId xmlns:a16="http://schemas.microsoft.com/office/drawing/2014/main" id="{593E182B-1BFD-D947-9D8F-439745BFAEA1}"/>
              </a:ext>
            </a:extLst>
          </p:cNvPr>
          <p:cNvSpPr txBox="1"/>
          <p:nvPr/>
        </p:nvSpPr>
        <p:spPr>
          <a:xfrm>
            <a:off x="336523" y="122666"/>
            <a:ext cx="2117375" cy="400110"/>
          </a:xfrm>
          <a:prstGeom prst="rect">
            <a:avLst/>
          </a:prstGeom>
          <a:noFill/>
        </p:spPr>
        <p:txBody>
          <a:bodyPr wrap="none" rtlCol="0">
            <a:spAutoFit/>
          </a:bodyPr>
          <a:lstStyle/>
          <a:p>
            <a:r>
              <a:rPr kumimoji="1" lang="en" altLang="zh-CN" sz="2000">
                <a:solidFill>
                  <a:schemeClr val="bg1">
                    <a:lumMod val="95000"/>
                  </a:schemeClr>
                </a:solidFill>
                <a:latin typeface="+mj-lt"/>
              </a:rPr>
              <a:t>Decision Tree</a:t>
            </a:r>
            <a:endParaRPr kumimoji="1" lang="zh-CN" altLang="en-US" sz="2000">
              <a:solidFill>
                <a:schemeClr val="bg1">
                  <a:lumMod val="95000"/>
                </a:schemeClr>
              </a:solidFill>
              <a:latin typeface="+mj-lt"/>
            </a:endParaRPr>
          </a:p>
        </p:txBody>
      </p:sp>
      <p:cxnSp>
        <p:nvCxnSpPr>
          <p:cNvPr id="22" name="直线连接符 21">
            <a:extLst>
              <a:ext uri="{FF2B5EF4-FFF2-40B4-BE49-F238E27FC236}">
                <a16:creationId xmlns:a16="http://schemas.microsoft.com/office/drawing/2014/main" id="{04CD0182-36D8-A64B-81A5-D6E65171E8A2}"/>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3" name="图片 22" descr="徽标&#10;&#10;描述已自动生成">
            <a:extLst>
              <a:ext uri="{FF2B5EF4-FFF2-40B4-BE49-F238E27FC236}">
                <a16:creationId xmlns:a16="http://schemas.microsoft.com/office/drawing/2014/main" id="{DEA2C4BB-27EC-8949-B4D3-92DDA08FA27A}"/>
              </a:ext>
            </a:extLst>
          </p:cNvPr>
          <p:cNvPicPr>
            <a:picLocks noChangeAspect="1"/>
          </p:cNvPicPr>
          <p:nvPr/>
        </p:nvPicPr>
        <p:blipFill rotWithShape="1">
          <a:blip r:embed="rId11"/>
          <a:srcRect l="9281" t="24344" r="8137" b="24343"/>
          <a:stretch/>
        </p:blipFill>
        <p:spPr>
          <a:xfrm>
            <a:off x="172080" y="667807"/>
            <a:ext cx="1393371" cy="487004"/>
          </a:xfrm>
          <a:prstGeom prst="rect">
            <a:avLst/>
          </a:prstGeom>
        </p:spPr>
      </p:pic>
      <p:sp>
        <p:nvSpPr>
          <p:cNvPr id="3" name="矩形 2">
            <a:extLst>
              <a:ext uri="{FF2B5EF4-FFF2-40B4-BE49-F238E27FC236}">
                <a16:creationId xmlns:a16="http://schemas.microsoft.com/office/drawing/2014/main" id="{B1DC4B4E-1DF1-4930-B451-7EAED9923456}"/>
              </a:ext>
            </a:extLst>
          </p:cNvPr>
          <p:cNvSpPr/>
          <p:nvPr/>
        </p:nvSpPr>
        <p:spPr>
          <a:xfrm>
            <a:off x="10620143" y="3596071"/>
            <a:ext cx="681359" cy="2377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2048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表格&#10;&#10;描述已自动生成">
            <a:extLst>
              <a:ext uri="{FF2B5EF4-FFF2-40B4-BE49-F238E27FC236}">
                <a16:creationId xmlns:a16="http://schemas.microsoft.com/office/drawing/2014/main" id="{BD5FD380-E342-4645-B3ED-9E1E5A0124C0}"/>
              </a:ext>
            </a:extLst>
          </p:cNvPr>
          <p:cNvPicPr>
            <a:picLocks noChangeAspect="1"/>
          </p:cNvPicPr>
          <p:nvPr/>
        </p:nvPicPr>
        <p:blipFill>
          <a:blip r:embed="rId3"/>
          <a:stretch>
            <a:fillRect/>
          </a:stretch>
        </p:blipFill>
        <p:spPr>
          <a:xfrm>
            <a:off x="5395469" y="1607122"/>
            <a:ext cx="4039478" cy="5135460"/>
          </a:xfrm>
          <a:prstGeom prst="rect">
            <a:avLst/>
          </a:prstGeom>
        </p:spPr>
      </p:pic>
      <p:sp>
        <p:nvSpPr>
          <p:cNvPr id="24" name="矩形 17">
            <a:extLst>
              <a:ext uri="{FF2B5EF4-FFF2-40B4-BE49-F238E27FC236}">
                <a16:creationId xmlns:a16="http://schemas.microsoft.com/office/drawing/2014/main" id="{107A4F8C-B50D-4947-8BE3-1FDF25F15F06}"/>
              </a:ext>
            </a:extLst>
          </p:cNvPr>
          <p:cNvSpPr/>
          <p:nvPr/>
        </p:nvSpPr>
        <p:spPr>
          <a:xfrm>
            <a:off x="8437417" y="4627418"/>
            <a:ext cx="3769243" cy="2248745"/>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descr="图片包含 文本&#10;&#10;描述已自动生成">
            <a:extLst>
              <a:ext uri="{FF2B5EF4-FFF2-40B4-BE49-F238E27FC236}">
                <a16:creationId xmlns:a16="http://schemas.microsoft.com/office/drawing/2014/main" id="{4123C220-04AA-BE4E-8705-1BEC419EA3F4}"/>
              </a:ext>
            </a:extLst>
          </p:cNvPr>
          <p:cNvPicPr>
            <a:picLocks noChangeAspect="1"/>
          </p:cNvPicPr>
          <p:nvPr/>
        </p:nvPicPr>
        <p:blipFill rotWithShape="1">
          <a:blip r:embed="rId4"/>
          <a:srcRect t="19384" r="37935"/>
          <a:stretch/>
        </p:blipFill>
        <p:spPr>
          <a:xfrm>
            <a:off x="734966" y="1787544"/>
            <a:ext cx="4497938" cy="1819456"/>
          </a:xfrm>
          <a:prstGeom prst="rect">
            <a:avLst/>
          </a:prstGeom>
        </p:spPr>
      </p:pic>
      <p:sp>
        <p:nvSpPr>
          <p:cNvPr id="26" name="矩形 25">
            <a:extLst>
              <a:ext uri="{FF2B5EF4-FFF2-40B4-BE49-F238E27FC236}">
                <a16:creationId xmlns:a16="http://schemas.microsoft.com/office/drawing/2014/main" id="{FD594B24-3F56-EB4E-B992-22EBB0E03BF4}"/>
              </a:ext>
            </a:extLst>
          </p:cNvPr>
          <p:cNvSpPr/>
          <p:nvPr/>
        </p:nvSpPr>
        <p:spPr>
          <a:xfrm>
            <a:off x="2061314" y="1268760"/>
            <a:ext cx="4571117" cy="307777"/>
          </a:xfrm>
          <a:prstGeom prst="rect">
            <a:avLst/>
          </a:prstGeom>
        </p:spPr>
        <p:txBody>
          <a:bodyPr wrap="square">
            <a:spAutoFit/>
          </a:bodyPr>
          <a:lstStyle/>
          <a:p>
            <a:r>
              <a:rPr lang="en-GB" altLang="zh-CN" sz="1400" b="1" err="1">
                <a:solidFill>
                  <a:schemeClr val="tx1">
                    <a:lumMod val="75000"/>
                    <a:lumOff val="25000"/>
                  </a:schemeClr>
                </a:solidFill>
              </a:rPr>
              <a:t>Train_Model</a:t>
            </a:r>
            <a:endParaRPr lang="en-GB" altLang="zh-CN" sz="1400" b="1">
              <a:solidFill>
                <a:schemeClr val="tx1">
                  <a:lumMod val="75000"/>
                  <a:lumOff val="25000"/>
                </a:schemeClr>
              </a:solidFill>
            </a:endParaRPr>
          </a:p>
        </p:txBody>
      </p:sp>
      <p:sp>
        <p:nvSpPr>
          <p:cNvPr id="27" name="矩形 26">
            <a:extLst>
              <a:ext uri="{FF2B5EF4-FFF2-40B4-BE49-F238E27FC236}">
                <a16:creationId xmlns:a16="http://schemas.microsoft.com/office/drawing/2014/main" id="{50A4ECB6-8AE1-7E4D-9DB8-45EA3E1170BA}"/>
              </a:ext>
            </a:extLst>
          </p:cNvPr>
          <p:cNvSpPr/>
          <p:nvPr/>
        </p:nvSpPr>
        <p:spPr>
          <a:xfrm>
            <a:off x="6610991" y="1268760"/>
            <a:ext cx="4571117" cy="307777"/>
          </a:xfrm>
          <a:prstGeom prst="rect">
            <a:avLst/>
          </a:prstGeom>
        </p:spPr>
        <p:txBody>
          <a:bodyPr wrap="square">
            <a:spAutoFit/>
          </a:bodyPr>
          <a:lstStyle/>
          <a:p>
            <a:r>
              <a:rPr lang="en-GB" altLang="zh-CN" sz="1400" b="1" err="1">
                <a:solidFill>
                  <a:schemeClr val="tx1">
                    <a:lumMod val="75000"/>
                    <a:lumOff val="25000"/>
                  </a:schemeClr>
                </a:solidFill>
              </a:rPr>
              <a:t>Test_Model</a:t>
            </a:r>
            <a:endParaRPr lang="en-GB" altLang="zh-CN" sz="1400" b="1">
              <a:solidFill>
                <a:schemeClr val="tx1">
                  <a:lumMod val="75000"/>
                  <a:lumOff val="25000"/>
                </a:schemeClr>
              </a:solidFill>
            </a:endParaRPr>
          </a:p>
        </p:txBody>
      </p:sp>
      <p:sp>
        <p:nvSpPr>
          <p:cNvPr id="28" name="矩形 27">
            <a:extLst>
              <a:ext uri="{FF2B5EF4-FFF2-40B4-BE49-F238E27FC236}">
                <a16:creationId xmlns:a16="http://schemas.microsoft.com/office/drawing/2014/main" id="{C81D88D0-1910-914A-AC42-7ED7BC93587F}"/>
              </a:ext>
            </a:extLst>
          </p:cNvPr>
          <p:cNvSpPr/>
          <p:nvPr/>
        </p:nvSpPr>
        <p:spPr>
          <a:xfrm>
            <a:off x="1884218" y="2909455"/>
            <a:ext cx="1099717" cy="6975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546B5E66-F0B1-4C4B-8397-3F70E0BABDE1}"/>
              </a:ext>
            </a:extLst>
          </p:cNvPr>
          <p:cNvSpPr/>
          <p:nvPr/>
        </p:nvSpPr>
        <p:spPr>
          <a:xfrm>
            <a:off x="2627250" y="1770460"/>
            <a:ext cx="2180275" cy="174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3FB7B5C9-3218-A745-BCBE-2516D085BFA8}"/>
              </a:ext>
            </a:extLst>
          </p:cNvPr>
          <p:cNvSpPr/>
          <p:nvPr/>
        </p:nvSpPr>
        <p:spPr>
          <a:xfrm>
            <a:off x="6632431" y="2702092"/>
            <a:ext cx="1804986" cy="235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90339316-9C4A-F242-9244-B5218B12AC3D}"/>
              </a:ext>
            </a:extLst>
          </p:cNvPr>
          <p:cNvSpPr/>
          <p:nvPr/>
        </p:nvSpPr>
        <p:spPr>
          <a:xfrm>
            <a:off x="5363634" y="1607122"/>
            <a:ext cx="1804985" cy="9480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A4DA994-DBEA-5048-8359-444826A0061D}"/>
              </a:ext>
            </a:extLst>
          </p:cNvPr>
          <p:cNvSpPr/>
          <p:nvPr/>
        </p:nvSpPr>
        <p:spPr>
          <a:xfrm>
            <a:off x="868766" y="4639616"/>
            <a:ext cx="3595856" cy="307777"/>
          </a:xfrm>
          <a:prstGeom prst="rect">
            <a:avLst/>
          </a:prstGeom>
        </p:spPr>
        <p:txBody>
          <a:bodyPr wrap="none">
            <a:spAutoFit/>
          </a:bodyPr>
          <a:lstStyle/>
          <a:p>
            <a:r>
              <a:rPr lang="en-GB" altLang="zh-CN" sz="1400">
                <a:solidFill>
                  <a:schemeClr val="tx1">
                    <a:lumMod val="75000"/>
                    <a:lumOff val="25000"/>
                  </a:schemeClr>
                </a:solidFill>
              </a:rPr>
              <a:t>Out of bag (OOB) error rate is nearly </a:t>
            </a:r>
            <a:r>
              <a:rPr lang="en-GB" altLang="zh-CN" sz="1400" b="1">
                <a:solidFill>
                  <a:schemeClr val="tx1">
                    <a:lumMod val="75000"/>
                    <a:lumOff val="25000"/>
                  </a:schemeClr>
                </a:solidFill>
              </a:rPr>
              <a:t>40%. </a:t>
            </a:r>
            <a:endParaRPr lang="zh-CN" altLang="en-US" sz="1400" b="1">
              <a:solidFill>
                <a:schemeClr val="tx1">
                  <a:lumMod val="75000"/>
                  <a:lumOff val="25000"/>
                </a:schemeClr>
              </a:solidFill>
            </a:endParaRPr>
          </a:p>
        </p:txBody>
      </p:sp>
      <p:sp>
        <p:nvSpPr>
          <p:cNvPr id="34" name="矩形 33">
            <a:extLst>
              <a:ext uri="{FF2B5EF4-FFF2-40B4-BE49-F238E27FC236}">
                <a16:creationId xmlns:a16="http://schemas.microsoft.com/office/drawing/2014/main" id="{BEFC1FD5-FBCA-E546-8F6A-C2B5E7981E19}"/>
              </a:ext>
            </a:extLst>
          </p:cNvPr>
          <p:cNvSpPr/>
          <p:nvPr/>
        </p:nvSpPr>
        <p:spPr>
          <a:xfrm>
            <a:off x="886535" y="5016562"/>
            <a:ext cx="3471103" cy="738664"/>
          </a:xfrm>
          <a:prstGeom prst="rect">
            <a:avLst/>
          </a:prstGeom>
        </p:spPr>
        <p:txBody>
          <a:bodyPr wrap="square">
            <a:spAutoFit/>
          </a:bodyPr>
          <a:lstStyle/>
          <a:p>
            <a:r>
              <a:rPr lang="en-GB" altLang="zh-CN" sz="1400">
                <a:solidFill>
                  <a:schemeClr val="tx1">
                    <a:lumMod val="75000"/>
                    <a:lumOff val="25000"/>
                  </a:schemeClr>
                </a:solidFill>
              </a:rPr>
              <a:t>This model does a terrible job identifying  which song is popular rather than unpopular. </a:t>
            </a:r>
            <a:endParaRPr lang="zh-CN" altLang="en-US" sz="1400">
              <a:solidFill>
                <a:schemeClr val="tx1">
                  <a:lumMod val="75000"/>
                  <a:lumOff val="25000"/>
                </a:schemeClr>
              </a:solidFill>
            </a:endParaRPr>
          </a:p>
        </p:txBody>
      </p:sp>
      <p:sp>
        <p:nvSpPr>
          <p:cNvPr id="35" name="矩形 34">
            <a:extLst>
              <a:ext uri="{FF2B5EF4-FFF2-40B4-BE49-F238E27FC236}">
                <a16:creationId xmlns:a16="http://schemas.microsoft.com/office/drawing/2014/main" id="{A6ABE79C-BFC9-F34E-8FDA-5A3B56FD03F6}"/>
              </a:ext>
            </a:extLst>
          </p:cNvPr>
          <p:cNvSpPr/>
          <p:nvPr/>
        </p:nvSpPr>
        <p:spPr>
          <a:xfrm>
            <a:off x="734966" y="4434086"/>
            <a:ext cx="3779134" cy="13780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48A232D8-DCFF-A64D-A020-416097C4209E}"/>
              </a:ext>
            </a:extLst>
          </p:cNvPr>
          <p:cNvSpPr/>
          <p:nvPr/>
        </p:nvSpPr>
        <p:spPr>
          <a:xfrm>
            <a:off x="8766638" y="4006519"/>
            <a:ext cx="2233871" cy="738664"/>
          </a:xfrm>
          <a:prstGeom prst="rect">
            <a:avLst/>
          </a:prstGeom>
        </p:spPr>
        <p:txBody>
          <a:bodyPr wrap="square">
            <a:spAutoFit/>
          </a:bodyPr>
          <a:lstStyle/>
          <a:p>
            <a:r>
              <a:rPr lang="en-GB" altLang="zh-CN" sz="1400">
                <a:solidFill>
                  <a:schemeClr val="tx1">
                    <a:lumMod val="75000"/>
                    <a:lumOff val="25000"/>
                  </a:schemeClr>
                </a:solidFill>
              </a:rPr>
              <a:t>Accuracy over 60%, which is </a:t>
            </a:r>
            <a:r>
              <a:rPr lang="en-GB" altLang="zh-CN" sz="1400" b="1">
                <a:solidFill>
                  <a:schemeClr val="tx1">
                    <a:lumMod val="75000"/>
                    <a:lumOff val="25000"/>
                  </a:schemeClr>
                </a:solidFill>
              </a:rPr>
              <a:t>better than </a:t>
            </a:r>
            <a:r>
              <a:rPr lang="en-GB" altLang="zh-CN" sz="1400">
                <a:solidFill>
                  <a:schemeClr val="tx1">
                    <a:lumMod val="75000"/>
                    <a:lumOff val="25000"/>
                  </a:schemeClr>
                </a:solidFill>
              </a:rPr>
              <a:t>the previous two models</a:t>
            </a:r>
            <a:endParaRPr lang="zh-CN" altLang="en-US" sz="1400">
              <a:solidFill>
                <a:schemeClr val="tx1">
                  <a:lumMod val="75000"/>
                  <a:lumOff val="25000"/>
                </a:schemeClr>
              </a:solidFill>
            </a:endParaRPr>
          </a:p>
        </p:txBody>
      </p:sp>
      <p:sp>
        <p:nvSpPr>
          <p:cNvPr id="37" name="矩形 36">
            <a:extLst>
              <a:ext uri="{FF2B5EF4-FFF2-40B4-BE49-F238E27FC236}">
                <a16:creationId xmlns:a16="http://schemas.microsoft.com/office/drawing/2014/main" id="{F82B3D82-584E-714E-83AA-504B16DE0EC7}"/>
              </a:ext>
            </a:extLst>
          </p:cNvPr>
          <p:cNvSpPr/>
          <p:nvPr/>
        </p:nvSpPr>
        <p:spPr>
          <a:xfrm>
            <a:off x="8696400" y="3907787"/>
            <a:ext cx="2233871" cy="96901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descr="图标&#10;&#10;描述已自动生成">
            <a:extLst>
              <a:ext uri="{FF2B5EF4-FFF2-40B4-BE49-F238E27FC236}">
                <a16:creationId xmlns:a16="http://schemas.microsoft.com/office/drawing/2014/main" id="{0487D2A9-CA32-4247-9588-1D2CC8786B1A}"/>
              </a:ext>
            </a:extLst>
          </p:cNvPr>
          <p:cNvPicPr>
            <a:picLocks noChangeAspect="1"/>
          </p:cNvPicPr>
          <p:nvPr/>
        </p:nvPicPr>
        <p:blipFill>
          <a:blip r:embed="rId5"/>
          <a:stretch>
            <a:fillRect/>
          </a:stretch>
        </p:blipFill>
        <p:spPr>
          <a:xfrm>
            <a:off x="4302057" y="5207047"/>
            <a:ext cx="1010935" cy="1010935"/>
          </a:xfrm>
          <a:prstGeom prst="rect">
            <a:avLst/>
          </a:prstGeom>
        </p:spPr>
      </p:pic>
      <p:pic>
        <p:nvPicPr>
          <p:cNvPr id="21" name="图片 20" descr="图标&#10;&#10;描述已自动生成">
            <a:extLst>
              <a:ext uri="{FF2B5EF4-FFF2-40B4-BE49-F238E27FC236}">
                <a16:creationId xmlns:a16="http://schemas.microsoft.com/office/drawing/2014/main" id="{D4DF83BE-16F8-9E4C-9129-799FAD737FF1}"/>
              </a:ext>
            </a:extLst>
          </p:cNvPr>
          <p:cNvPicPr>
            <a:picLocks noChangeAspect="1"/>
          </p:cNvPicPr>
          <p:nvPr/>
        </p:nvPicPr>
        <p:blipFill>
          <a:blip r:embed="rId5"/>
          <a:stretch>
            <a:fillRect/>
          </a:stretch>
        </p:blipFill>
        <p:spPr>
          <a:xfrm>
            <a:off x="10459923" y="4567482"/>
            <a:ext cx="1010935" cy="1010935"/>
          </a:xfrm>
          <a:prstGeom prst="rect">
            <a:avLst/>
          </a:prstGeom>
        </p:spPr>
      </p:pic>
      <p:pic>
        <p:nvPicPr>
          <p:cNvPr id="32" name="图片 3" descr="图片包含 游戏机&#10;&#10;已自动生成说明">
            <a:extLst>
              <a:ext uri="{FF2B5EF4-FFF2-40B4-BE49-F238E27FC236}">
                <a16:creationId xmlns:a16="http://schemas.microsoft.com/office/drawing/2014/main" id="{5D0DA258-0340-724A-A1D5-8DD2DC80C7A3}"/>
              </a:ext>
            </a:extLst>
          </p:cNvPr>
          <p:cNvPicPr>
            <a:picLocks noChangeAspect="1"/>
          </p:cNvPicPr>
          <p:nvPr/>
        </p:nvPicPr>
        <p:blipFill>
          <a:blip r:embed="rId6"/>
          <a:stretch>
            <a:fillRect/>
          </a:stretch>
        </p:blipFill>
        <p:spPr>
          <a:xfrm>
            <a:off x="-3714" y="4116"/>
            <a:ext cx="2823114" cy="676275"/>
          </a:xfrm>
          <a:prstGeom prst="rect">
            <a:avLst/>
          </a:prstGeom>
        </p:spPr>
      </p:pic>
      <p:sp>
        <p:nvSpPr>
          <p:cNvPr id="38" name="文本框 37">
            <a:extLst>
              <a:ext uri="{FF2B5EF4-FFF2-40B4-BE49-F238E27FC236}">
                <a16:creationId xmlns:a16="http://schemas.microsoft.com/office/drawing/2014/main" id="{9E509DE5-03C6-C94A-8D49-E3BA53413CA5}"/>
              </a:ext>
            </a:extLst>
          </p:cNvPr>
          <p:cNvSpPr txBox="1"/>
          <p:nvPr/>
        </p:nvSpPr>
        <p:spPr>
          <a:xfrm>
            <a:off x="172080" y="93853"/>
            <a:ext cx="2305568" cy="400110"/>
          </a:xfrm>
          <a:prstGeom prst="rect">
            <a:avLst/>
          </a:prstGeom>
          <a:noFill/>
        </p:spPr>
        <p:txBody>
          <a:bodyPr wrap="none" rtlCol="0">
            <a:spAutoFit/>
          </a:bodyPr>
          <a:lstStyle/>
          <a:p>
            <a:r>
              <a:rPr kumimoji="1" lang="en" altLang="zh-CN" sz="2000">
                <a:solidFill>
                  <a:schemeClr val="bg1">
                    <a:lumMod val="95000"/>
                  </a:schemeClr>
                </a:solidFill>
                <a:latin typeface="+mj-lt"/>
              </a:rPr>
              <a:t>Random Forest</a:t>
            </a:r>
            <a:endParaRPr kumimoji="1" lang="zh-CN" altLang="en-US" sz="2000">
              <a:solidFill>
                <a:schemeClr val="bg1">
                  <a:lumMod val="95000"/>
                </a:schemeClr>
              </a:solidFill>
              <a:latin typeface="+mj-lt"/>
            </a:endParaRPr>
          </a:p>
        </p:txBody>
      </p:sp>
      <p:cxnSp>
        <p:nvCxnSpPr>
          <p:cNvPr id="39" name="直线连接符 38">
            <a:extLst>
              <a:ext uri="{FF2B5EF4-FFF2-40B4-BE49-F238E27FC236}">
                <a16:creationId xmlns:a16="http://schemas.microsoft.com/office/drawing/2014/main" id="{1F7BA9C2-E693-9048-8617-D1100659172D}"/>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40" name="图片 39" descr="徽标&#10;&#10;描述已自动生成">
            <a:extLst>
              <a:ext uri="{FF2B5EF4-FFF2-40B4-BE49-F238E27FC236}">
                <a16:creationId xmlns:a16="http://schemas.microsoft.com/office/drawing/2014/main" id="{9DBECEAA-1095-1248-A2BA-843986E0BD18}"/>
              </a:ext>
            </a:extLst>
          </p:cNvPr>
          <p:cNvPicPr>
            <a:picLocks noChangeAspect="1"/>
          </p:cNvPicPr>
          <p:nvPr/>
        </p:nvPicPr>
        <p:blipFill rotWithShape="1">
          <a:blip r:embed="rId7"/>
          <a:srcRect l="9281" t="24344" r="8137" b="24343"/>
          <a:stretch/>
        </p:blipFill>
        <p:spPr>
          <a:xfrm>
            <a:off x="172080" y="667807"/>
            <a:ext cx="1393371" cy="487004"/>
          </a:xfrm>
          <a:prstGeom prst="rect">
            <a:avLst/>
          </a:prstGeom>
        </p:spPr>
      </p:pic>
    </p:spTree>
    <p:extLst>
      <p:ext uri="{BB962C8B-B14F-4D97-AF65-F5344CB8AC3E}">
        <p14:creationId xmlns:p14="http://schemas.microsoft.com/office/powerpoint/2010/main" val="23711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9DFFA2F2-AC6A-F247-9BDA-08AE9924DC8E}"/>
              </a:ext>
            </a:extLst>
          </p:cNvPr>
          <p:cNvSpPr/>
          <p:nvPr/>
        </p:nvSpPr>
        <p:spPr>
          <a:xfrm>
            <a:off x="778574" y="2742895"/>
            <a:ext cx="4043603" cy="1912926"/>
          </a:xfrm>
          <a:prstGeom prst="rect">
            <a:avLst/>
          </a:prstGeom>
          <a:noFill/>
          <a:ln w="25400">
            <a:solidFill>
              <a:schemeClr val="accent1">
                <a:shade val="5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1B8EF9F7-9C59-844D-8F89-6383A5CFA058}"/>
              </a:ext>
            </a:extLst>
          </p:cNvPr>
          <p:cNvSpPr/>
          <p:nvPr/>
        </p:nvSpPr>
        <p:spPr>
          <a:xfrm>
            <a:off x="770642" y="2959971"/>
            <a:ext cx="3821930" cy="1169551"/>
          </a:xfrm>
          <a:prstGeom prst="rect">
            <a:avLst/>
          </a:prstGeom>
        </p:spPr>
        <p:txBody>
          <a:bodyPr wrap="square">
            <a:spAutoFit/>
          </a:bodyPr>
          <a:lstStyle/>
          <a:p>
            <a:r>
              <a:rPr lang="en-GB" altLang="zh-CN" sz="1400">
                <a:solidFill>
                  <a:schemeClr val="tx1">
                    <a:lumMod val="75000"/>
                    <a:lumOff val="25000"/>
                  </a:schemeClr>
                </a:solidFill>
              </a:rPr>
              <a:t>The attributes like </a:t>
            </a:r>
            <a:r>
              <a:rPr lang="en-GB" altLang="zh-CN" sz="1400" b="1">
                <a:solidFill>
                  <a:schemeClr val="tx1">
                    <a:lumMod val="75000"/>
                    <a:lumOff val="25000"/>
                  </a:schemeClr>
                </a:solidFill>
              </a:rPr>
              <a:t>danceability, loudness and songs duration </a:t>
            </a:r>
            <a:r>
              <a:rPr lang="en-GB" altLang="zh-CN" sz="1400">
                <a:solidFill>
                  <a:schemeClr val="tx1">
                    <a:lumMod val="75000"/>
                    <a:lumOff val="25000"/>
                  </a:schemeClr>
                </a:solidFill>
              </a:rPr>
              <a:t>are relatively important to determine whether a song would be popular or not, while the attributes like mode, key are not significant enough.</a:t>
            </a:r>
            <a:endParaRPr lang="zh-CN" altLang="en-US" sz="1400">
              <a:solidFill>
                <a:schemeClr val="tx1">
                  <a:lumMod val="75000"/>
                  <a:lumOff val="25000"/>
                </a:schemeClr>
              </a:solidFill>
            </a:endParaRPr>
          </a:p>
        </p:txBody>
      </p:sp>
      <p:sp>
        <p:nvSpPr>
          <p:cNvPr id="16" name="矩形 15">
            <a:extLst>
              <a:ext uri="{FF2B5EF4-FFF2-40B4-BE49-F238E27FC236}">
                <a16:creationId xmlns:a16="http://schemas.microsoft.com/office/drawing/2014/main" id="{1629B29F-963B-1045-9124-F5D898C27A91}"/>
              </a:ext>
            </a:extLst>
          </p:cNvPr>
          <p:cNvSpPr/>
          <p:nvPr/>
        </p:nvSpPr>
        <p:spPr>
          <a:xfrm>
            <a:off x="626174" y="2590495"/>
            <a:ext cx="4043603" cy="191292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图表, 散点图&#10;&#10;描述已自动生成">
            <a:extLst>
              <a:ext uri="{FF2B5EF4-FFF2-40B4-BE49-F238E27FC236}">
                <a16:creationId xmlns:a16="http://schemas.microsoft.com/office/drawing/2014/main" id="{4E07A1CA-ED7D-164A-823E-034012BA9F2B}"/>
              </a:ext>
            </a:extLst>
          </p:cNvPr>
          <p:cNvPicPr>
            <a:picLocks noChangeAspect="1"/>
          </p:cNvPicPr>
          <p:nvPr/>
        </p:nvPicPr>
        <p:blipFill>
          <a:blip r:embed="rId3"/>
          <a:stretch>
            <a:fillRect/>
          </a:stretch>
        </p:blipFill>
        <p:spPr>
          <a:xfrm>
            <a:off x="5077326" y="1783685"/>
            <a:ext cx="4767101" cy="4695523"/>
          </a:xfrm>
          <a:prstGeom prst="rect">
            <a:avLst/>
          </a:prstGeom>
        </p:spPr>
      </p:pic>
      <p:sp>
        <p:nvSpPr>
          <p:cNvPr id="20" name="文本框 19">
            <a:extLst>
              <a:ext uri="{FF2B5EF4-FFF2-40B4-BE49-F238E27FC236}">
                <a16:creationId xmlns:a16="http://schemas.microsoft.com/office/drawing/2014/main" id="{2369CC55-1B22-8240-A790-2165F95A2F50}"/>
              </a:ext>
            </a:extLst>
          </p:cNvPr>
          <p:cNvSpPr txBox="1"/>
          <p:nvPr/>
        </p:nvSpPr>
        <p:spPr>
          <a:xfrm>
            <a:off x="3625003" y="1190347"/>
            <a:ext cx="4941994" cy="369332"/>
          </a:xfrm>
          <a:prstGeom prst="rect">
            <a:avLst/>
          </a:prstGeom>
          <a:noFill/>
        </p:spPr>
        <p:txBody>
          <a:bodyPr wrap="none" rtlCol="0">
            <a:spAutoFit/>
          </a:bodyPr>
          <a:lstStyle/>
          <a:p>
            <a:r>
              <a:rPr kumimoji="1" lang="en" altLang="zh-CN">
                <a:solidFill>
                  <a:schemeClr val="tx1">
                    <a:lumMod val="75000"/>
                    <a:lumOff val="25000"/>
                  </a:schemeClr>
                </a:solidFill>
                <a:latin typeface="+mj-lt"/>
              </a:rPr>
              <a:t>Random Forest – Variable Importance</a:t>
            </a:r>
            <a:endParaRPr kumimoji="1" lang="zh-CN" altLang="en-US">
              <a:solidFill>
                <a:schemeClr val="tx1">
                  <a:lumMod val="75000"/>
                  <a:lumOff val="25000"/>
                </a:schemeClr>
              </a:solidFill>
              <a:latin typeface="+mj-lt"/>
            </a:endParaRPr>
          </a:p>
        </p:txBody>
      </p:sp>
      <p:pic>
        <p:nvPicPr>
          <p:cNvPr id="7" name="图片 6" descr="图标&#10;&#10;描述已自动生成">
            <a:extLst>
              <a:ext uri="{FF2B5EF4-FFF2-40B4-BE49-F238E27FC236}">
                <a16:creationId xmlns:a16="http://schemas.microsoft.com/office/drawing/2014/main" id="{781A8D11-CAEB-4A43-A70F-C07D6F3B4405}"/>
              </a:ext>
            </a:extLst>
          </p:cNvPr>
          <p:cNvPicPr>
            <a:picLocks noChangeAspect="1"/>
          </p:cNvPicPr>
          <p:nvPr/>
        </p:nvPicPr>
        <p:blipFill>
          <a:blip r:embed="rId4"/>
          <a:stretch>
            <a:fillRect/>
          </a:stretch>
        </p:blipFill>
        <p:spPr>
          <a:xfrm>
            <a:off x="4107270" y="3997953"/>
            <a:ext cx="1010935" cy="1010935"/>
          </a:xfrm>
          <a:prstGeom prst="rect">
            <a:avLst/>
          </a:prstGeom>
        </p:spPr>
      </p:pic>
      <p:sp>
        <p:nvSpPr>
          <p:cNvPr id="13" name="矩形 12">
            <a:extLst>
              <a:ext uri="{FF2B5EF4-FFF2-40B4-BE49-F238E27FC236}">
                <a16:creationId xmlns:a16="http://schemas.microsoft.com/office/drawing/2014/main" id="{C0D254AC-48AC-054D-9DAA-9B68B5E6A1D3}"/>
              </a:ext>
            </a:extLst>
          </p:cNvPr>
          <p:cNvSpPr/>
          <p:nvPr/>
        </p:nvSpPr>
        <p:spPr>
          <a:xfrm>
            <a:off x="5327393" y="2063510"/>
            <a:ext cx="4311907" cy="8481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17">
            <a:extLst>
              <a:ext uri="{FF2B5EF4-FFF2-40B4-BE49-F238E27FC236}">
                <a16:creationId xmlns:a16="http://schemas.microsoft.com/office/drawing/2014/main" id="{72B736E0-B80C-C642-8B55-AEB68B5DEB6B}"/>
              </a:ext>
            </a:extLst>
          </p:cNvPr>
          <p:cNvSpPr/>
          <p:nvPr/>
        </p:nvSpPr>
        <p:spPr>
          <a:xfrm>
            <a:off x="8437417" y="4627418"/>
            <a:ext cx="3769243" cy="2248745"/>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3" descr="图片包含 游戏机&#10;&#10;已自动生成说明">
            <a:extLst>
              <a:ext uri="{FF2B5EF4-FFF2-40B4-BE49-F238E27FC236}">
                <a16:creationId xmlns:a16="http://schemas.microsoft.com/office/drawing/2014/main" id="{1EA58C64-E364-3842-AAFC-D01D442671B1}"/>
              </a:ext>
            </a:extLst>
          </p:cNvPr>
          <p:cNvPicPr>
            <a:picLocks noChangeAspect="1"/>
          </p:cNvPicPr>
          <p:nvPr/>
        </p:nvPicPr>
        <p:blipFill>
          <a:blip r:embed="rId5"/>
          <a:stretch>
            <a:fillRect/>
          </a:stretch>
        </p:blipFill>
        <p:spPr>
          <a:xfrm>
            <a:off x="-3714" y="4116"/>
            <a:ext cx="2823114" cy="676275"/>
          </a:xfrm>
          <a:prstGeom prst="rect">
            <a:avLst/>
          </a:prstGeom>
        </p:spPr>
      </p:pic>
      <p:sp>
        <p:nvSpPr>
          <p:cNvPr id="25" name="文本框 24">
            <a:extLst>
              <a:ext uri="{FF2B5EF4-FFF2-40B4-BE49-F238E27FC236}">
                <a16:creationId xmlns:a16="http://schemas.microsoft.com/office/drawing/2014/main" id="{1CC0FA54-4BB8-CA46-B7C2-07226A3D292E}"/>
              </a:ext>
            </a:extLst>
          </p:cNvPr>
          <p:cNvSpPr txBox="1"/>
          <p:nvPr/>
        </p:nvSpPr>
        <p:spPr>
          <a:xfrm>
            <a:off x="172080" y="93853"/>
            <a:ext cx="2305568" cy="400110"/>
          </a:xfrm>
          <a:prstGeom prst="rect">
            <a:avLst/>
          </a:prstGeom>
          <a:noFill/>
        </p:spPr>
        <p:txBody>
          <a:bodyPr wrap="none" rtlCol="0">
            <a:spAutoFit/>
          </a:bodyPr>
          <a:lstStyle/>
          <a:p>
            <a:r>
              <a:rPr kumimoji="1" lang="en" altLang="zh-CN" sz="2000">
                <a:solidFill>
                  <a:schemeClr val="bg1">
                    <a:lumMod val="95000"/>
                  </a:schemeClr>
                </a:solidFill>
                <a:latin typeface="+mj-lt"/>
              </a:rPr>
              <a:t>Random Forest</a:t>
            </a:r>
            <a:endParaRPr kumimoji="1" lang="zh-CN" altLang="en-US" sz="2000">
              <a:solidFill>
                <a:schemeClr val="bg1">
                  <a:lumMod val="95000"/>
                </a:schemeClr>
              </a:solidFill>
              <a:latin typeface="+mj-lt"/>
            </a:endParaRPr>
          </a:p>
        </p:txBody>
      </p:sp>
      <p:cxnSp>
        <p:nvCxnSpPr>
          <p:cNvPr id="26" name="直线连接符 25">
            <a:extLst>
              <a:ext uri="{FF2B5EF4-FFF2-40B4-BE49-F238E27FC236}">
                <a16:creationId xmlns:a16="http://schemas.microsoft.com/office/drawing/2014/main" id="{4A20357C-03EB-5B4D-A092-D1EBE90D2794}"/>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7" name="图片 26" descr="徽标&#10;&#10;描述已自动生成">
            <a:extLst>
              <a:ext uri="{FF2B5EF4-FFF2-40B4-BE49-F238E27FC236}">
                <a16:creationId xmlns:a16="http://schemas.microsoft.com/office/drawing/2014/main" id="{E147EA37-8480-3E41-8EAC-0F1965FC533D}"/>
              </a:ext>
            </a:extLst>
          </p:cNvPr>
          <p:cNvPicPr>
            <a:picLocks noChangeAspect="1"/>
          </p:cNvPicPr>
          <p:nvPr/>
        </p:nvPicPr>
        <p:blipFill rotWithShape="1">
          <a:blip r:embed="rId6"/>
          <a:srcRect l="9281" t="24344" r="8137" b="24343"/>
          <a:stretch/>
        </p:blipFill>
        <p:spPr>
          <a:xfrm>
            <a:off x="172080" y="667807"/>
            <a:ext cx="1393371" cy="487004"/>
          </a:xfrm>
          <a:prstGeom prst="rect">
            <a:avLst/>
          </a:prstGeom>
        </p:spPr>
      </p:pic>
    </p:spTree>
    <p:extLst>
      <p:ext uri="{BB962C8B-B14F-4D97-AF65-F5344CB8AC3E}">
        <p14:creationId xmlns:p14="http://schemas.microsoft.com/office/powerpoint/2010/main" val="3690537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descr="图片包含 游戏机&#10;&#10;已自动生成说明">
            <a:extLst>
              <a:ext uri="{FF2B5EF4-FFF2-40B4-BE49-F238E27FC236}">
                <a16:creationId xmlns:a16="http://schemas.microsoft.com/office/drawing/2014/main" id="{AE9684A0-E20A-6E43-8A25-E9EDBD15B20D}"/>
              </a:ext>
            </a:extLst>
          </p:cNvPr>
          <p:cNvPicPr>
            <a:picLocks noChangeAspect="1"/>
          </p:cNvPicPr>
          <p:nvPr/>
        </p:nvPicPr>
        <p:blipFill>
          <a:blip r:embed="rId3"/>
          <a:stretch>
            <a:fillRect/>
          </a:stretch>
        </p:blipFill>
        <p:spPr>
          <a:xfrm>
            <a:off x="-3714" y="4116"/>
            <a:ext cx="2823114" cy="676275"/>
          </a:xfrm>
          <a:prstGeom prst="rect">
            <a:avLst/>
          </a:prstGeom>
        </p:spPr>
      </p:pic>
      <p:sp>
        <p:nvSpPr>
          <p:cNvPr id="17" name="文本框 16">
            <a:extLst>
              <a:ext uri="{FF2B5EF4-FFF2-40B4-BE49-F238E27FC236}">
                <a16:creationId xmlns:a16="http://schemas.microsoft.com/office/drawing/2014/main" id="{10A54D8B-2C13-4BA7-9EB4-EB39F830AF9B}"/>
              </a:ext>
            </a:extLst>
          </p:cNvPr>
          <p:cNvSpPr txBox="1"/>
          <p:nvPr/>
        </p:nvSpPr>
        <p:spPr>
          <a:xfrm>
            <a:off x="-3714" y="99276"/>
            <a:ext cx="2666114" cy="400110"/>
          </a:xfrm>
          <a:prstGeom prst="rect">
            <a:avLst/>
          </a:prstGeom>
          <a:noFill/>
        </p:spPr>
        <p:txBody>
          <a:bodyPr wrap="none" lIns="91440" tIns="45720" rIns="91440" bIns="45720" rtlCol="0" anchor="t">
            <a:spAutoFit/>
          </a:bodyPr>
          <a:lstStyle/>
          <a:p>
            <a:r>
              <a:rPr lang="en" altLang="zh-CN" sz="2000">
                <a:solidFill>
                  <a:schemeClr val="bg1"/>
                </a:solidFill>
                <a:latin typeface="+mj-lt"/>
              </a:rPr>
              <a:t>Modeling Insights</a:t>
            </a:r>
            <a:endParaRPr lang="zh-CN" altLang="en-US" sz="2000">
              <a:solidFill>
                <a:schemeClr val="bg1"/>
              </a:solidFill>
            </a:endParaRPr>
          </a:p>
        </p:txBody>
      </p:sp>
      <p:pic>
        <p:nvPicPr>
          <p:cNvPr id="24" name="图片 24">
            <a:extLst>
              <a:ext uri="{FF2B5EF4-FFF2-40B4-BE49-F238E27FC236}">
                <a16:creationId xmlns:a16="http://schemas.microsoft.com/office/drawing/2014/main" id="{99C97D7A-9239-4535-B1B9-DC51FE075C39}"/>
              </a:ext>
            </a:extLst>
          </p:cNvPr>
          <p:cNvPicPr>
            <a:picLocks noChangeAspect="1"/>
          </p:cNvPicPr>
          <p:nvPr/>
        </p:nvPicPr>
        <p:blipFill>
          <a:blip r:embed="rId4"/>
          <a:stretch>
            <a:fillRect/>
          </a:stretch>
        </p:blipFill>
        <p:spPr>
          <a:xfrm>
            <a:off x="1265175" y="5018884"/>
            <a:ext cx="216681" cy="216681"/>
          </a:xfrm>
          <a:prstGeom prst="rect">
            <a:avLst/>
          </a:prstGeom>
        </p:spPr>
      </p:pic>
      <p:sp>
        <p:nvSpPr>
          <p:cNvPr id="25" name="文本框 24">
            <a:extLst>
              <a:ext uri="{FF2B5EF4-FFF2-40B4-BE49-F238E27FC236}">
                <a16:creationId xmlns:a16="http://schemas.microsoft.com/office/drawing/2014/main" id="{65DFF1BB-6550-4532-8007-C104C1BEC7B6}"/>
              </a:ext>
            </a:extLst>
          </p:cNvPr>
          <p:cNvSpPr txBox="1"/>
          <p:nvPr/>
        </p:nvSpPr>
        <p:spPr>
          <a:xfrm>
            <a:off x="1672659" y="1472640"/>
            <a:ext cx="54670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cs typeface="Calibri"/>
              </a:rPr>
              <a:t>The Highest accuracy model produced by Random Forest </a:t>
            </a:r>
            <a:r>
              <a:rPr lang="en-US" altLang="zh-CN" sz="1400">
                <a:cs typeface="Calibri"/>
                <a:sym typeface="Wingdings" pitchFamily="2" charset="2"/>
              </a:rPr>
              <a:t> </a:t>
            </a:r>
            <a:r>
              <a:rPr lang="en-US" altLang="zh-CN" sz="1400">
                <a:cs typeface="Calibri"/>
              </a:rPr>
              <a:t>final decision-making tool.</a:t>
            </a:r>
          </a:p>
        </p:txBody>
      </p:sp>
      <p:sp>
        <p:nvSpPr>
          <p:cNvPr id="26" name="文本框 25">
            <a:extLst>
              <a:ext uri="{FF2B5EF4-FFF2-40B4-BE49-F238E27FC236}">
                <a16:creationId xmlns:a16="http://schemas.microsoft.com/office/drawing/2014/main" id="{001DA249-7675-4820-9BA8-1CD1EEE2364B}"/>
              </a:ext>
            </a:extLst>
          </p:cNvPr>
          <p:cNvSpPr txBox="1"/>
          <p:nvPr/>
        </p:nvSpPr>
        <p:spPr>
          <a:xfrm>
            <a:off x="1672659" y="2479536"/>
            <a:ext cx="55813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400">
                <a:cs typeface="Calibri"/>
              </a:rPr>
              <a:t>Variables like </a:t>
            </a:r>
            <a:r>
              <a:rPr lang="en-US" altLang="zh-CN" sz="1400" b="1">
                <a:cs typeface="Calibri"/>
              </a:rPr>
              <a:t>danceability, loudness and duration</a:t>
            </a:r>
            <a:r>
              <a:rPr lang="en-US" altLang="zh-CN" sz="1400">
                <a:cs typeface="Calibri"/>
              </a:rPr>
              <a:t> are related to the </a:t>
            </a:r>
            <a:r>
              <a:rPr lang="en-US" altLang="zh-CN" sz="1400" b="1">
                <a:cs typeface="Calibri"/>
              </a:rPr>
              <a:t>popularity</a:t>
            </a:r>
            <a:r>
              <a:rPr lang="en-US" altLang="zh-CN" sz="1400">
                <a:cs typeface="Calibri"/>
              </a:rPr>
              <a:t> of songs in last five years. </a:t>
            </a:r>
          </a:p>
        </p:txBody>
      </p:sp>
      <p:pic>
        <p:nvPicPr>
          <p:cNvPr id="28" name="图片 28" descr="形状&#10;&#10;已自动生成说明">
            <a:extLst>
              <a:ext uri="{FF2B5EF4-FFF2-40B4-BE49-F238E27FC236}">
                <a16:creationId xmlns:a16="http://schemas.microsoft.com/office/drawing/2014/main" id="{6BFF728B-4719-474B-82B7-0EDC148B18AA}"/>
              </a:ext>
            </a:extLst>
          </p:cNvPr>
          <p:cNvPicPr>
            <a:picLocks noChangeAspect="1"/>
          </p:cNvPicPr>
          <p:nvPr/>
        </p:nvPicPr>
        <p:blipFill>
          <a:blip r:embed="rId5"/>
          <a:stretch>
            <a:fillRect/>
          </a:stretch>
        </p:blipFill>
        <p:spPr>
          <a:xfrm>
            <a:off x="-2351" y="5895975"/>
            <a:ext cx="1266825" cy="962025"/>
          </a:xfrm>
          <a:prstGeom prst="rect">
            <a:avLst/>
          </a:prstGeom>
        </p:spPr>
      </p:pic>
      <p:sp>
        <p:nvSpPr>
          <p:cNvPr id="19" name="矩形 18">
            <a:extLst>
              <a:ext uri="{FF2B5EF4-FFF2-40B4-BE49-F238E27FC236}">
                <a16:creationId xmlns:a16="http://schemas.microsoft.com/office/drawing/2014/main" id="{FA0C520E-57CD-7B48-B3C1-7D9519E31378}"/>
              </a:ext>
            </a:extLst>
          </p:cNvPr>
          <p:cNvSpPr/>
          <p:nvPr/>
        </p:nvSpPr>
        <p:spPr>
          <a:xfrm>
            <a:off x="1789996" y="3043044"/>
            <a:ext cx="5232400" cy="1384995"/>
          </a:xfrm>
          <a:prstGeom prst="rect">
            <a:avLst/>
          </a:prstGeom>
        </p:spPr>
        <p:txBody>
          <a:bodyPr wrap="square">
            <a:spAutoFit/>
          </a:bodyPr>
          <a:lstStyle/>
          <a:p>
            <a:pPr marL="285750" indent="-285750">
              <a:buFont typeface="Arial" panose="020B0604020202020204" pitchFamily="34" charset="0"/>
              <a:buChar char="•"/>
            </a:pPr>
            <a:r>
              <a:rPr lang="en-US" altLang="zh-CN" sz="1400" b="1" i="1">
                <a:solidFill>
                  <a:schemeClr val="tx1">
                    <a:lumMod val="75000"/>
                    <a:lumOff val="25000"/>
                  </a:schemeClr>
                </a:solidFill>
                <a:cs typeface="Calibri"/>
              </a:rPr>
              <a:t>The higher the danceability</a:t>
            </a:r>
            <a:r>
              <a:rPr lang="en-US" altLang="zh-CN" sz="1400" i="1">
                <a:solidFill>
                  <a:schemeClr val="tx1">
                    <a:lumMod val="75000"/>
                    <a:lumOff val="25000"/>
                  </a:schemeClr>
                </a:solidFill>
                <a:cs typeface="Calibri"/>
              </a:rPr>
              <a:t> of the song</a:t>
            </a:r>
            <a:r>
              <a:rPr lang="en-US" altLang="zh-CN" sz="1400" b="1" i="1">
                <a:solidFill>
                  <a:schemeClr val="tx1">
                    <a:lumMod val="75000"/>
                    <a:lumOff val="25000"/>
                  </a:schemeClr>
                </a:solidFill>
                <a:cs typeface="Calibri"/>
              </a:rPr>
              <a:t>, the higher the loudness</a:t>
            </a:r>
            <a:r>
              <a:rPr lang="en-US" altLang="zh-CN" sz="1400" i="1">
                <a:solidFill>
                  <a:schemeClr val="tx1">
                    <a:lumMod val="75000"/>
                    <a:lumOff val="25000"/>
                  </a:schemeClr>
                </a:solidFill>
                <a:cs typeface="Calibri"/>
              </a:rPr>
              <a:t>, while </a:t>
            </a:r>
            <a:r>
              <a:rPr lang="en-US" altLang="zh-CN" sz="1400" b="1" i="1">
                <a:solidFill>
                  <a:schemeClr val="tx1">
                    <a:lumMod val="75000"/>
                    <a:lumOff val="25000"/>
                  </a:schemeClr>
                </a:solidFill>
                <a:cs typeface="Calibri"/>
              </a:rPr>
              <a:t>other factors remain unchanged</a:t>
            </a:r>
            <a:r>
              <a:rPr lang="en-US" altLang="zh-CN" sz="1400" i="1">
                <a:solidFill>
                  <a:schemeClr val="tx1">
                    <a:lumMod val="75000"/>
                    <a:lumOff val="25000"/>
                  </a:schemeClr>
                </a:solidFill>
                <a:cs typeface="Calibri"/>
              </a:rPr>
              <a:t>, the song is more likely to be popular. </a:t>
            </a:r>
          </a:p>
          <a:p>
            <a:pPr marL="285750" indent="-285750">
              <a:buFont typeface="Arial" panose="020B0604020202020204" pitchFamily="34" charset="0"/>
              <a:buChar char="•"/>
            </a:pPr>
            <a:endParaRPr lang="en-US" altLang="zh-CN" sz="1400" i="1">
              <a:solidFill>
                <a:schemeClr val="tx1">
                  <a:lumMod val="75000"/>
                  <a:lumOff val="25000"/>
                </a:schemeClr>
              </a:solidFill>
              <a:cs typeface="Calibri"/>
            </a:endParaRPr>
          </a:p>
          <a:p>
            <a:pPr marL="285750" indent="-285750">
              <a:buFont typeface="Arial" panose="020B0604020202020204" pitchFamily="34" charset="0"/>
              <a:buChar char="•"/>
            </a:pPr>
            <a:r>
              <a:rPr lang="en-US" altLang="zh-CN" sz="1400" i="1">
                <a:solidFill>
                  <a:schemeClr val="tx1">
                    <a:lumMod val="75000"/>
                    <a:lumOff val="25000"/>
                  </a:schemeClr>
                </a:solidFill>
                <a:cs typeface="Calibri"/>
              </a:rPr>
              <a:t>However, </a:t>
            </a:r>
            <a:r>
              <a:rPr lang="en-US" altLang="zh-CN" sz="1400" b="1" i="1">
                <a:solidFill>
                  <a:schemeClr val="tx1">
                    <a:lumMod val="75000"/>
                    <a:lumOff val="25000"/>
                  </a:schemeClr>
                </a:solidFill>
                <a:cs typeface="Calibri"/>
              </a:rPr>
              <a:t>when the duration is longer </a:t>
            </a:r>
            <a:r>
              <a:rPr lang="en-US" altLang="zh-CN" sz="1400" i="1">
                <a:solidFill>
                  <a:schemeClr val="tx1">
                    <a:lumMod val="75000"/>
                    <a:lumOff val="25000"/>
                  </a:schemeClr>
                </a:solidFill>
                <a:cs typeface="Calibri"/>
              </a:rPr>
              <a:t>while </a:t>
            </a:r>
            <a:r>
              <a:rPr lang="en-US" altLang="zh-CN" sz="1400" b="1" i="1">
                <a:solidFill>
                  <a:schemeClr val="tx1">
                    <a:lumMod val="75000"/>
                    <a:lumOff val="25000"/>
                  </a:schemeClr>
                </a:solidFill>
                <a:cs typeface="Calibri"/>
              </a:rPr>
              <a:t>other factors remain the same</a:t>
            </a:r>
            <a:r>
              <a:rPr lang="en-US" altLang="zh-CN" sz="1400" i="1">
                <a:solidFill>
                  <a:schemeClr val="tx1">
                    <a:lumMod val="75000"/>
                    <a:lumOff val="25000"/>
                  </a:schemeClr>
                </a:solidFill>
                <a:cs typeface="Calibri"/>
              </a:rPr>
              <a:t>, the song is more likely to be unpopular.</a:t>
            </a:r>
          </a:p>
        </p:txBody>
      </p:sp>
      <p:sp>
        <p:nvSpPr>
          <p:cNvPr id="20" name="矩形 19">
            <a:extLst>
              <a:ext uri="{FF2B5EF4-FFF2-40B4-BE49-F238E27FC236}">
                <a16:creationId xmlns:a16="http://schemas.microsoft.com/office/drawing/2014/main" id="{5C5DDD08-C740-514A-BA2F-1A7E13B3050C}"/>
              </a:ext>
            </a:extLst>
          </p:cNvPr>
          <p:cNvSpPr/>
          <p:nvPr/>
        </p:nvSpPr>
        <p:spPr>
          <a:xfrm>
            <a:off x="1648132" y="4887597"/>
            <a:ext cx="5581375" cy="954107"/>
          </a:xfrm>
          <a:prstGeom prst="rect">
            <a:avLst/>
          </a:prstGeom>
        </p:spPr>
        <p:txBody>
          <a:bodyPr wrap="square">
            <a:spAutoFit/>
          </a:bodyPr>
          <a:lstStyle/>
          <a:p>
            <a:r>
              <a:rPr lang="en-US" altLang="zh-CN" sz="1400">
                <a:cs typeface="Calibri"/>
              </a:rPr>
              <a:t>In order to become a popular song in recent years, it should be made with strong rhythm, loudness with relative short time duration. Additionally, The more in line with these characteristics, the more likely the song is a popular song.</a:t>
            </a:r>
          </a:p>
        </p:txBody>
      </p:sp>
      <p:pic>
        <p:nvPicPr>
          <p:cNvPr id="33" name="图片 32">
            <a:extLst>
              <a:ext uri="{FF2B5EF4-FFF2-40B4-BE49-F238E27FC236}">
                <a16:creationId xmlns:a16="http://schemas.microsoft.com/office/drawing/2014/main" id="{00C907DA-FF32-6F47-B494-016FCDF31C33}"/>
              </a:ext>
            </a:extLst>
          </p:cNvPr>
          <p:cNvPicPr>
            <a:picLocks noChangeAspect="1"/>
          </p:cNvPicPr>
          <p:nvPr/>
        </p:nvPicPr>
        <p:blipFill>
          <a:blip r:embed="rId6"/>
          <a:stretch>
            <a:fillRect/>
          </a:stretch>
        </p:blipFill>
        <p:spPr>
          <a:xfrm>
            <a:off x="7613165" y="1843687"/>
            <a:ext cx="3134522" cy="4052288"/>
          </a:xfrm>
          <a:prstGeom prst="rect">
            <a:avLst/>
          </a:prstGeom>
        </p:spPr>
      </p:pic>
      <p:pic>
        <p:nvPicPr>
          <p:cNvPr id="34" name="图片 24">
            <a:extLst>
              <a:ext uri="{FF2B5EF4-FFF2-40B4-BE49-F238E27FC236}">
                <a16:creationId xmlns:a16="http://schemas.microsoft.com/office/drawing/2014/main" id="{6BF9B4A6-89C9-8C48-BA70-A9498661D389}"/>
              </a:ext>
            </a:extLst>
          </p:cNvPr>
          <p:cNvPicPr>
            <a:picLocks noChangeAspect="1"/>
          </p:cNvPicPr>
          <p:nvPr/>
        </p:nvPicPr>
        <p:blipFill>
          <a:blip r:embed="rId4"/>
          <a:stretch>
            <a:fillRect/>
          </a:stretch>
        </p:blipFill>
        <p:spPr>
          <a:xfrm>
            <a:off x="1265175" y="2551297"/>
            <a:ext cx="216681" cy="216681"/>
          </a:xfrm>
          <a:prstGeom prst="rect">
            <a:avLst/>
          </a:prstGeom>
        </p:spPr>
      </p:pic>
      <p:pic>
        <p:nvPicPr>
          <p:cNvPr id="35" name="图片 24">
            <a:extLst>
              <a:ext uri="{FF2B5EF4-FFF2-40B4-BE49-F238E27FC236}">
                <a16:creationId xmlns:a16="http://schemas.microsoft.com/office/drawing/2014/main" id="{16C4BC50-6692-9F46-92E8-7517C5D50879}"/>
              </a:ext>
            </a:extLst>
          </p:cNvPr>
          <p:cNvPicPr>
            <a:picLocks noChangeAspect="1"/>
          </p:cNvPicPr>
          <p:nvPr/>
        </p:nvPicPr>
        <p:blipFill>
          <a:blip r:embed="rId4"/>
          <a:stretch>
            <a:fillRect/>
          </a:stretch>
        </p:blipFill>
        <p:spPr>
          <a:xfrm>
            <a:off x="1265175" y="1567747"/>
            <a:ext cx="216681" cy="216681"/>
          </a:xfrm>
          <a:prstGeom prst="rect">
            <a:avLst/>
          </a:prstGeom>
        </p:spPr>
      </p:pic>
      <p:sp>
        <p:nvSpPr>
          <p:cNvPr id="36" name="矩形 17">
            <a:extLst>
              <a:ext uri="{FF2B5EF4-FFF2-40B4-BE49-F238E27FC236}">
                <a16:creationId xmlns:a16="http://schemas.microsoft.com/office/drawing/2014/main" id="{45AEB2C5-BA3A-A54A-B319-756B7E8CF7D6}"/>
              </a:ext>
            </a:extLst>
          </p:cNvPr>
          <p:cNvSpPr/>
          <p:nvPr/>
        </p:nvSpPr>
        <p:spPr>
          <a:xfrm>
            <a:off x="8437417" y="4627418"/>
            <a:ext cx="3769243" cy="2248745"/>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241F4155-2DBA-C44A-B9EE-49F62524FD2E}"/>
              </a:ext>
            </a:extLst>
          </p:cNvPr>
          <p:cNvSpPr/>
          <p:nvPr/>
        </p:nvSpPr>
        <p:spPr>
          <a:xfrm>
            <a:off x="1136557" y="2421407"/>
            <a:ext cx="6117477" cy="2006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0E2EDFE0-BBE3-D748-BA8F-69DC01D7BDFC}"/>
              </a:ext>
            </a:extLst>
          </p:cNvPr>
          <p:cNvSpPr/>
          <p:nvPr/>
        </p:nvSpPr>
        <p:spPr>
          <a:xfrm>
            <a:off x="1136557" y="1371600"/>
            <a:ext cx="6117477" cy="67853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46F70B64-E1B4-934D-80E6-5E7AB28460ED}"/>
              </a:ext>
            </a:extLst>
          </p:cNvPr>
          <p:cNvSpPr/>
          <p:nvPr/>
        </p:nvSpPr>
        <p:spPr>
          <a:xfrm>
            <a:off x="1136557" y="4799315"/>
            <a:ext cx="6117477" cy="108048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连接符 44">
            <a:extLst>
              <a:ext uri="{FF2B5EF4-FFF2-40B4-BE49-F238E27FC236}">
                <a16:creationId xmlns:a16="http://schemas.microsoft.com/office/drawing/2014/main" id="{1EA40EB6-6157-5E4F-8947-A413393AC8D7}"/>
              </a:ext>
            </a:extLst>
          </p:cNvPr>
          <p:cNvCxnSpPr>
            <a:cxnSpLocks/>
          </p:cNvCxnSpPr>
          <p:nvPr/>
        </p:nvCxnSpPr>
        <p:spPr>
          <a:xfrm>
            <a:off x="638833" y="1154811"/>
            <a:ext cx="795131"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46" name="图片 45" descr="徽标&#10;&#10;描述已自动生成">
            <a:extLst>
              <a:ext uri="{FF2B5EF4-FFF2-40B4-BE49-F238E27FC236}">
                <a16:creationId xmlns:a16="http://schemas.microsoft.com/office/drawing/2014/main" id="{478016A7-13CF-8C47-B168-9DEB3F402027}"/>
              </a:ext>
            </a:extLst>
          </p:cNvPr>
          <p:cNvPicPr>
            <a:picLocks noChangeAspect="1"/>
          </p:cNvPicPr>
          <p:nvPr/>
        </p:nvPicPr>
        <p:blipFill rotWithShape="1">
          <a:blip r:embed="rId7"/>
          <a:srcRect l="9281" t="24344" r="8137" b="24343"/>
          <a:stretch/>
        </p:blipFill>
        <p:spPr>
          <a:xfrm>
            <a:off x="172080" y="667807"/>
            <a:ext cx="1393371" cy="487004"/>
          </a:xfrm>
          <a:prstGeom prst="rect">
            <a:avLst/>
          </a:prstGeom>
        </p:spPr>
      </p:pic>
    </p:spTree>
    <p:extLst>
      <p:ext uri="{BB962C8B-B14F-4D97-AF65-F5344CB8AC3E}">
        <p14:creationId xmlns:p14="http://schemas.microsoft.com/office/powerpoint/2010/main" val="75102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EF9A5FF-C98D-914B-98CD-BC82080BFE2D}"/>
              </a:ext>
            </a:extLst>
          </p:cNvPr>
          <p:cNvGrpSpPr/>
          <p:nvPr/>
        </p:nvGrpSpPr>
        <p:grpSpPr>
          <a:xfrm>
            <a:off x="-800175" y="516344"/>
            <a:ext cx="8379564" cy="5778722"/>
            <a:chOff x="-800175" y="516344"/>
            <a:chExt cx="8379564" cy="5778722"/>
          </a:xfrm>
          <a:blipFill dpi="0" rotWithShape="1">
            <a:blip r:embed="rId3">
              <a:alphaModFix amt="75000"/>
            </a:blip>
            <a:srcRect/>
            <a:stretch>
              <a:fillRect t="14000" b="15000"/>
            </a:stretch>
          </a:blipFill>
        </p:grpSpPr>
        <p:sp>
          <p:nvSpPr>
            <p:cNvPr id="3" name="圆角矩形 2">
              <a:extLst>
                <a:ext uri="{FF2B5EF4-FFF2-40B4-BE49-F238E27FC236}">
                  <a16:creationId xmlns:a16="http://schemas.microsoft.com/office/drawing/2014/main" id="{FB582A5C-E3B3-2543-B2A5-32BF8C30B66C}"/>
                </a:ext>
              </a:extLst>
            </p:cNvPr>
            <p:cNvSpPr/>
            <p:nvPr/>
          </p:nvSpPr>
          <p:spPr>
            <a:xfrm rot="2700000">
              <a:off x="2424407" y="-2505038"/>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8A3D93FA-C294-7544-9C9B-45544F2BA472}"/>
                </a:ext>
              </a:extLst>
            </p:cNvPr>
            <p:cNvSpPr/>
            <p:nvPr/>
          </p:nvSpPr>
          <p:spPr>
            <a:xfrm rot="2700000">
              <a:off x="2221207" y="1140084"/>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圆角矩形 4">
            <a:extLst>
              <a:ext uri="{FF2B5EF4-FFF2-40B4-BE49-F238E27FC236}">
                <a16:creationId xmlns:a16="http://schemas.microsoft.com/office/drawing/2014/main" id="{EF525FF9-B6B2-0B47-AAE6-4CE94110266F}"/>
              </a:ext>
            </a:extLst>
          </p:cNvPr>
          <p:cNvSpPr/>
          <p:nvPr/>
        </p:nvSpPr>
        <p:spPr>
          <a:xfrm rot="2700000">
            <a:off x="2616831" y="-2415378"/>
            <a:ext cx="677355" cy="435192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0B1766F-81C0-A94F-8A53-9AD39DE5A2AA}"/>
              </a:ext>
            </a:extLst>
          </p:cNvPr>
          <p:cNvSpPr/>
          <p:nvPr/>
        </p:nvSpPr>
        <p:spPr>
          <a:xfrm rot="2700000">
            <a:off x="9693253" y="5154264"/>
            <a:ext cx="677355" cy="4351923"/>
          </a:xfrm>
          <a:prstGeom prst="roundRect">
            <a:avLst>
              <a:gd name="adj" fmla="val 50000"/>
            </a:avLst>
          </a:prstGeom>
          <a:gradFill flip="none" rotWithShape="1">
            <a:gsLst>
              <a:gs pos="18000">
                <a:srgbClr val="2E8AB8">
                  <a:alpha val="91000"/>
                </a:srgbClr>
              </a:gs>
              <a:gs pos="100000">
                <a:srgbClr val="51C5D3">
                  <a:alpha val="84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10F1C53-D09A-FB4B-ABEE-B02BFCF4BD55}"/>
              </a:ext>
            </a:extLst>
          </p:cNvPr>
          <p:cNvSpPr txBox="1"/>
          <p:nvPr/>
        </p:nvSpPr>
        <p:spPr>
          <a:xfrm>
            <a:off x="7737264" y="1846808"/>
            <a:ext cx="1040670" cy="1015663"/>
          </a:xfrm>
          <a:prstGeom prst="rect">
            <a:avLst/>
          </a:prstGeom>
          <a:noFill/>
        </p:spPr>
        <p:txBody>
          <a:bodyPr wrap="none" lIns="91440" tIns="45720" rIns="91440" bIns="45720" rtlCol="0" anchor="t">
            <a:spAutoFit/>
          </a:bodyPr>
          <a:lstStyle/>
          <a:p>
            <a:r>
              <a:rPr kumimoji="1" lang="en-US" altLang="zh-CN" sz="6000" i="1">
                <a:gradFill>
                  <a:gsLst>
                    <a:gs pos="0">
                      <a:srgbClr val="51C5D3"/>
                    </a:gs>
                    <a:gs pos="100000">
                      <a:srgbClr val="2E8AB8"/>
                    </a:gs>
                  </a:gsLst>
                  <a:lin ang="5400000" scaled="1"/>
                </a:gradFill>
              </a:rPr>
              <a:t>05</a:t>
            </a:r>
            <a:endParaRPr kumimoji="1" lang="zh-CN" altLang="en-US" sz="6000" i="1">
              <a:gradFill>
                <a:gsLst>
                  <a:gs pos="0">
                    <a:srgbClr val="51C5D3"/>
                  </a:gs>
                  <a:gs pos="100000">
                    <a:srgbClr val="2E8AB8"/>
                  </a:gs>
                </a:gsLst>
                <a:lin ang="5400000" scaled="1"/>
              </a:gradFill>
            </a:endParaRPr>
          </a:p>
        </p:txBody>
      </p:sp>
      <p:sp>
        <p:nvSpPr>
          <p:cNvPr id="9" name="文本框 8">
            <a:extLst>
              <a:ext uri="{FF2B5EF4-FFF2-40B4-BE49-F238E27FC236}">
                <a16:creationId xmlns:a16="http://schemas.microsoft.com/office/drawing/2014/main" id="{5D02D5DA-DF52-AB4B-AEB6-5610C1FB01C3}"/>
              </a:ext>
            </a:extLst>
          </p:cNvPr>
          <p:cNvSpPr txBox="1"/>
          <p:nvPr/>
        </p:nvSpPr>
        <p:spPr>
          <a:xfrm>
            <a:off x="8099523" y="2880142"/>
            <a:ext cx="3299173" cy="461665"/>
          </a:xfrm>
          <a:prstGeom prst="rect">
            <a:avLst/>
          </a:prstGeom>
          <a:noFill/>
        </p:spPr>
        <p:txBody>
          <a:bodyPr wrap="none" rtlCol="0">
            <a:spAutoFit/>
          </a:bodyPr>
          <a:lstStyle/>
          <a:p>
            <a:pPr algn="r"/>
            <a:r>
              <a:rPr kumimoji="1" lang="en" altLang="zh-CN" sz="2400">
                <a:latin typeface="+mj-lt"/>
              </a:rPr>
              <a:t>Recommendations</a:t>
            </a:r>
            <a:endParaRPr kumimoji="1" lang="zh-CN" altLang="en-US" sz="2400">
              <a:latin typeface="+mj-lt"/>
            </a:endParaRPr>
          </a:p>
        </p:txBody>
      </p:sp>
    </p:spTree>
    <p:extLst>
      <p:ext uri="{BB962C8B-B14F-4D97-AF65-F5344CB8AC3E}">
        <p14:creationId xmlns:p14="http://schemas.microsoft.com/office/powerpoint/2010/main" val="3504514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564D3B4-FB43-C94A-B205-B7922187E6E2}"/>
              </a:ext>
            </a:extLst>
          </p:cNvPr>
          <p:cNvSpPr/>
          <p:nvPr/>
        </p:nvSpPr>
        <p:spPr>
          <a:xfrm rot="10800000">
            <a:off x="812668" y="5182438"/>
            <a:ext cx="4227443" cy="1020417"/>
          </a:xfrm>
          <a:prstGeom prst="rect">
            <a:avLst/>
          </a:prstGeom>
          <a:gradFill flip="none" rotWithShape="1">
            <a:gsLst>
              <a:gs pos="0">
                <a:srgbClr val="51C5D3"/>
              </a:gs>
              <a:gs pos="100000">
                <a:srgbClr val="2E8AB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166E174C-5331-4D4E-8170-F50C232735F8}"/>
              </a:ext>
            </a:extLst>
          </p:cNvPr>
          <p:cNvSpPr/>
          <p:nvPr/>
        </p:nvSpPr>
        <p:spPr>
          <a:xfrm>
            <a:off x="6096001" y="1"/>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642DD1A3-B5D3-DD41-A733-5143E554C43B}"/>
              </a:ext>
            </a:extLst>
          </p:cNvPr>
          <p:cNvSpPr txBox="1"/>
          <p:nvPr/>
        </p:nvSpPr>
        <p:spPr>
          <a:xfrm>
            <a:off x="905123" y="5338356"/>
            <a:ext cx="1040670" cy="707886"/>
          </a:xfrm>
          <a:prstGeom prst="rect">
            <a:avLst/>
          </a:prstGeom>
          <a:noFill/>
        </p:spPr>
        <p:txBody>
          <a:bodyPr wrap="none" lIns="91440" tIns="45720" rIns="91440" bIns="45720" rtlCol="0" anchor="t">
            <a:spAutoFit/>
          </a:bodyPr>
          <a:lstStyle/>
          <a:p>
            <a:r>
              <a:rPr kumimoji="1" lang="en-US" altLang="zh-CN" sz="4000">
                <a:solidFill>
                  <a:schemeClr val="bg1"/>
                </a:solidFill>
              </a:rPr>
              <a:t>04.</a:t>
            </a:r>
            <a:r>
              <a:rPr kumimoji="1" lang="en-US" altLang="zh-CN" sz="4000">
                <a:gradFill>
                  <a:gsLst>
                    <a:gs pos="0">
                      <a:srgbClr val="51C5D3"/>
                    </a:gs>
                    <a:gs pos="100000">
                      <a:srgbClr val="2E8AB8"/>
                    </a:gs>
                  </a:gsLst>
                  <a:lin ang="8100000" scaled="1"/>
                </a:gradFill>
              </a:rPr>
              <a:t>.</a:t>
            </a:r>
            <a:endParaRPr kumimoji="1" lang="zh-CN" altLang="en-US" sz="4000">
              <a:gradFill>
                <a:gsLst>
                  <a:gs pos="0">
                    <a:srgbClr val="51C5D3"/>
                  </a:gs>
                  <a:gs pos="100000">
                    <a:srgbClr val="2E8AB8"/>
                  </a:gs>
                </a:gsLst>
                <a:lin ang="8100000" scaled="1"/>
              </a:gradFill>
            </a:endParaRPr>
          </a:p>
        </p:txBody>
      </p:sp>
      <p:cxnSp>
        <p:nvCxnSpPr>
          <p:cNvPr id="13" name="直线连接符 12">
            <a:extLst>
              <a:ext uri="{FF2B5EF4-FFF2-40B4-BE49-F238E27FC236}">
                <a16:creationId xmlns:a16="http://schemas.microsoft.com/office/drawing/2014/main" id="{B06F2A2F-C9EA-B147-8616-6663BC5C1287}"/>
              </a:ext>
            </a:extLst>
          </p:cNvPr>
          <p:cNvCxnSpPr/>
          <p:nvPr/>
        </p:nvCxnSpPr>
        <p:spPr>
          <a:xfrm>
            <a:off x="812359" y="1470993"/>
            <a:ext cx="158628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文本框 9">
            <a:extLst>
              <a:ext uri="{FF2B5EF4-FFF2-40B4-BE49-F238E27FC236}">
                <a16:creationId xmlns:a16="http://schemas.microsoft.com/office/drawing/2014/main" id="{6885E09F-2B8F-4FC2-A128-3B2099D522F9}"/>
              </a:ext>
            </a:extLst>
          </p:cNvPr>
          <p:cNvSpPr txBox="1"/>
          <p:nvPr/>
        </p:nvSpPr>
        <p:spPr>
          <a:xfrm>
            <a:off x="902831" y="2156291"/>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01.</a:t>
            </a:r>
            <a:endParaRPr kumimoji="1" lang="zh-CN" altLang="en-US" sz="4000">
              <a:gradFill>
                <a:gsLst>
                  <a:gs pos="0">
                    <a:srgbClr val="51C5D3"/>
                  </a:gs>
                  <a:gs pos="100000">
                    <a:srgbClr val="2E8AB8"/>
                  </a:gs>
                </a:gsLst>
                <a:lin ang="8100000" scaled="1"/>
              </a:gradFill>
            </a:endParaRPr>
          </a:p>
        </p:txBody>
      </p:sp>
      <p:sp>
        <p:nvSpPr>
          <p:cNvPr id="8" name="文本框 9">
            <a:extLst>
              <a:ext uri="{FF2B5EF4-FFF2-40B4-BE49-F238E27FC236}">
                <a16:creationId xmlns:a16="http://schemas.microsoft.com/office/drawing/2014/main" id="{7680A85C-EEB1-4FAD-B5D4-6748CF46C859}"/>
              </a:ext>
            </a:extLst>
          </p:cNvPr>
          <p:cNvSpPr txBox="1"/>
          <p:nvPr/>
        </p:nvSpPr>
        <p:spPr>
          <a:xfrm>
            <a:off x="894810" y="3276947"/>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02.</a:t>
            </a:r>
            <a:endParaRPr kumimoji="1" lang="zh-CN" altLang="en-US" sz="4000">
              <a:gradFill>
                <a:gsLst>
                  <a:gs pos="0">
                    <a:srgbClr val="51C5D3"/>
                  </a:gs>
                  <a:gs pos="100000">
                    <a:srgbClr val="2E8AB8"/>
                  </a:gs>
                </a:gsLst>
                <a:lin ang="8100000" scaled="1"/>
              </a:gradFill>
            </a:endParaRPr>
          </a:p>
        </p:txBody>
      </p:sp>
      <p:sp>
        <p:nvSpPr>
          <p:cNvPr id="12" name="矩形 6">
            <a:extLst>
              <a:ext uri="{FF2B5EF4-FFF2-40B4-BE49-F238E27FC236}">
                <a16:creationId xmlns:a16="http://schemas.microsoft.com/office/drawing/2014/main" id="{38AF53FF-65DD-4BBB-BF15-8DD95A6B94FC}"/>
              </a:ext>
            </a:extLst>
          </p:cNvPr>
          <p:cNvSpPr/>
          <p:nvPr/>
        </p:nvSpPr>
        <p:spPr>
          <a:xfrm>
            <a:off x="1803126" y="2355202"/>
            <a:ext cx="3060700" cy="307777"/>
          </a:xfrm>
          <a:prstGeom prst="rect">
            <a:avLst/>
          </a:prstGeom>
        </p:spPr>
        <p:txBody>
          <a:bodyPr wrap="square" lIns="91440" tIns="45720" rIns="91440" bIns="45720" anchor="t">
            <a:spAutoFit/>
          </a:bodyPr>
          <a:lstStyle/>
          <a:p>
            <a:r>
              <a:rPr lang="en" sz="1400">
                <a:latin typeface="Arial Black"/>
                <a:ea typeface="+mn-lt"/>
                <a:cs typeface="Arial"/>
              </a:rPr>
              <a:t>Background Information</a:t>
            </a:r>
            <a:endParaRPr lang="zh-CN" sz="1400">
              <a:ea typeface="+mn-lt"/>
              <a:cs typeface="+mn-lt"/>
            </a:endParaRPr>
          </a:p>
        </p:txBody>
      </p:sp>
      <p:sp>
        <p:nvSpPr>
          <p:cNvPr id="18" name="矩形 3">
            <a:extLst>
              <a:ext uri="{FF2B5EF4-FFF2-40B4-BE49-F238E27FC236}">
                <a16:creationId xmlns:a16="http://schemas.microsoft.com/office/drawing/2014/main" id="{F93EE183-2CC9-4FAC-9422-BD5312F36807}"/>
              </a:ext>
            </a:extLst>
          </p:cNvPr>
          <p:cNvSpPr/>
          <p:nvPr/>
        </p:nvSpPr>
        <p:spPr>
          <a:xfrm>
            <a:off x="1803126" y="3427173"/>
            <a:ext cx="3060700" cy="380617"/>
          </a:xfrm>
          <a:prstGeom prst="rect">
            <a:avLst/>
          </a:prstGeom>
        </p:spPr>
        <p:txBody>
          <a:bodyPr wrap="square" lIns="91440" tIns="45720" rIns="91440" bIns="45720" anchor="t">
            <a:spAutoFit/>
          </a:bodyPr>
          <a:lstStyle/>
          <a:p>
            <a:pPr>
              <a:lnSpc>
                <a:spcPct val="150000"/>
              </a:lnSpc>
            </a:pPr>
            <a:r>
              <a:rPr lang="zh-CN" altLang="en-US" sz="1400">
                <a:latin typeface="Arial Black"/>
              </a:rPr>
              <a:t>Data Visualizations</a:t>
            </a:r>
            <a:endParaRPr lang="zh-CN" altLang="en-US" sz="1400">
              <a:latin typeface="Arial Black"/>
              <a:cs typeface="Arial"/>
            </a:endParaRPr>
          </a:p>
        </p:txBody>
      </p:sp>
      <p:sp>
        <p:nvSpPr>
          <p:cNvPr id="20" name="矩形 8">
            <a:extLst>
              <a:ext uri="{FF2B5EF4-FFF2-40B4-BE49-F238E27FC236}">
                <a16:creationId xmlns:a16="http://schemas.microsoft.com/office/drawing/2014/main" id="{96316B80-956E-462D-865F-498736448E07}"/>
              </a:ext>
            </a:extLst>
          </p:cNvPr>
          <p:cNvSpPr/>
          <p:nvPr/>
        </p:nvSpPr>
        <p:spPr>
          <a:xfrm>
            <a:off x="1803126" y="5533424"/>
            <a:ext cx="3060700" cy="307777"/>
          </a:xfrm>
          <a:prstGeom prst="rect">
            <a:avLst/>
          </a:prstGeom>
        </p:spPr>
        <p:txBody>
          <a:bodyPr wrap="square" lIns="91440" tIns="45720" rIns="91440" bIns="45720" anchor="t">
            <a:spAutoFit/>
          </a:bodyPr>
          <a:lstStyle/>
          <a:p>
            <a:r>
              <a:rPr lang="en" altLang="zh-CN" sz="1400" i="1">
                <a:solidFill>
                  <a:srgbClr val="FFFFFF"/>
                </a:solidFill>
                <a:latin typeface="Arial Black"/>
              </a:rPr>
              <a:t>Recommendations</a:t>
            </a:r>
          </a:p>
        </p:txBody>
      </p:sp>
      <p:sp>
        <p:nvSpPr>
          <p:cNvPr id="4" name="文本框 9">
            <a:extLst>
              <a:ext uri="{FF2B5EF4-FFF2-40B4-BE49-F238E27FC236}">
                <a16:creationId xmlns:a16="http://schemas.microsoft.com/office/drawing/2014/main" id="{2ACF3D5F-1FC6-49E0-B886-5A0CE37CFF7E}"/>
              </a:ext>
            </a:extLst>
          </p:cNvPr>
          <p:cNvSpPr txBox="1"/>
          <p:nvPr/>
        </p:nvSpPr>
        <p:spPr>
          <a:xfrm>
            <a:off x="899394" y="4387289"/>
            <a:ext cx="898003" cy="707886"/>
          </a:xfrm>
          <a:prstGeom prst="rect">
            <a:avLst/>
          </a:prstGeom>
          <a:noFill/>
        </p:spPr>
        <p:txBody>
          <a:bodyPr wrap="none" rtlCol="0">
            <a:spAutoFit/>
          </a:bodyPr>
          <a:lstStyle/>
          <a:p>
            <a:r>
              <a:rPr kumimoji="1" lang="en-US" altLang="zh-CN" sz="4000">
                <a:gradFill>
                  <a:gsLst>
                    <a:gs pos="0">
                      <a:srgbClr val="51C5D3"/>
                    </a:gs>
                    <a:gs pos="100000">
                      <a:srgbClr val="2E8AB8"/>
                    </a:gs>
                  </a:gsLst>
                  <a:lin ang="8100000" scaled="1"/>
                </a:gradFill>
              </a:rPr>
              <a:t>03.</a:t>
            </a:r>
            <a:endParaRPr kumimoji="1" lang="zh-CN" altLang="en-US" sz="4000">
              <a:gradFill>
                <a:gsLst>
                  <a:gs pos="0">
                    <a:srgbClr val="51C5D3"/>
                  </a:gs>
                  <a:gs pos="100000">
                    <a:srgbClr val="2E8AB8"/>
                  </a:gs>
                </a:gsLst>
                <a:lin ang="8100000" scaled="1"/>
              </a:gradFill>
            </a:endParaRPr>
          </a:p>
        </p:txBody>
      </p:sp>
      <p:sp>
        <p:nvSpPr>
          <p:cNvPr id="6" name="矩形 8">
            <a:extLst>
              <a:ext uri="{FF2B5EF4-FFF2-40B4-BE49-F238E27FC236}">
                <a16:creationId xmlns:a16="http://schemas.microsoft.com/office/drawing/2014/main" id="{811690F8-6AF7-4B21-BAE4-2CE3196138ED}"/>
              </a:ext>
            </a:extLst>
          </p:cNvPr>
          <p:cNvSpPr/>
          <p:nvPr/>
        </p:nvSpPr>
        <p:spPr>
          <a:xfrm>
            <a:off x="1803126" y="4582356"/>
            <a:ext cx="3060700" cy="307777"/>
          </a:xfrm>
          <a:prstGeom prst="rect">
            <a:avLst/>
          </a:prstGeom>
        </p:spPr>
        <p:txBody>
          <a:bodyPr wrap="square" lIns="91440" tIns="45720" rIns="91440" bIns="45720" anchor="t">
            <a:spAutoFit/>
          </a:bodyPr>
          <a:lstStyle/>
          <a:p>
            <a:r>
              <a:rPr lang="en" altLang="zh-CN" sz="1400">
                <a:latin typeface="Arial Black"/>
                <a:ea typeface="+mn-lt"/>
              </a:rPr>
              <a:t>Modeling &amp; Results</a:t>
            </a:r>
            <a:endParaRPr lang="zh-CN" sz="1400">
              <a:latin typeface="Arial Black"/>
              <a:ea typeface="+mn-lt"/>
              <a:cs typeface="+mn-lt"/>
            </a:endParaRPr>
          </a:p>
        </p:txBody>
      </p:sp>
      <p:pic>
        <p:nvPicPr>
          <p:cNvPr id="9" name="Picture 25" descr="Shape&#10;&#10;Description automatically generated">
            <a:extLst>
              <a:ext uri="{FF2B5EF4-FFF2-40B4-BE49-F238E27FC236}">
                <a16:creationId xmlns:a16="http://schemas.microsoft.com/office/drawing/2014/main" id="{3790B5EE-AB0C-45DC-9948-E4805A1223CB}"/>
              </a:ext>
            </a:extLst>
          </p:cNvPr>
          <p:cNvPicPr>
            <a:picLocks noChangeAspect="1"/>
          </p:cNvPicPr>
          <p:nvPr/>
        </p:nvPicPr>
        <p:blipFill>
          <a:blip r:embed="rId3"/>
          <a:stretch>
            <a:fillRect/>
          </a:stretch>
        </p:blipFill>
        <p:spPr>
          <a:xfrm>
            <a:off x="7319784" y="928659"/>
            <a:ext cx="3923439" cy="4771508"/>
          </a:xfrm>
          <a:prstGeom prst="rect">
            <a:avLst/>
          </a:prstGeom>
        </p:spPr>
      </p:pic>
      <p:pic>
        <p:nvPicPr>
          <p:cNvPr id="17" name="图片 13" descr="徽标&#10;&#10;描述已自动生成">
            <a:extLst>
              <a:ext uri="{FF2B5EF4-FFF2-40B4-BE49-F238E27FC236}">
                <a16:creationId xmlns:a16="http://schemas.microsoft.com/office/drawing/2014/main" id="{2307C81D-7D18-4C96-981C-B69FAEAEB5D6}"/>
              </a:ext>
            </a:extLst>
          </p:cNvPr>
          <p:cNvPicPr>
            <a:picLocks noChangeAspect="1"/>
          </p:cNvPicPr>
          <p:nvPr/>
        </p:nvPicPr>
        <p:blipFill rotWithShape="1">
          <a:blip r:embed="rId4"/>
          <a:srcRect l="9281" t="24344" r="8137" b="24343"/>
          <a:stretch/>
        </p:blipFill>
        <p:spPr>
          <a:xfrm>
            <a:off x="778424" y="593170"/>
            <a:ext cx="2510589" cy="876597"/>
          </a:xfrm>
          <a:prstGeom prst="rect">
            <a:avLst/>
          </a:prstGeom>
        </p:spPr>
      </p:pic>
    </p:spTree>
    <p:extLst>
      <p:ext uri="{BB962C8B-B14F-4D97-AF65-F5344CB8AC3E}">
        <p14:creationId xmlns:p14="http://schemas.microsoft.com/office/powerpoint/2010/main" val="11288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5" grpId="0"/>
      <p:bldP spid="8" grpId="0"/>
      <p:bldP spid="12" grpId="0"/>
      <p:bldP spid="18" grpId="0"/>
      <p:bldP spid="20" grpId="0"/>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2AE955D-4304-4509-AC9C-B4AF4ACE135E}"/>
              </a:ext>
            </a:extLst>
          </p:cNvPr>
          <p:cNvSpPr txBox="1"/>
          <p:nvPr/>
        </p:nvSpPr>
        <p:spPr>
          <a:xfrm>
            <a:off x="170751" y="132324"/>
            <a:ext cx="2521716" cy="369332"/>
          </a:xfrm>
          <a:prstGeom prst="rect">
            <a:avLst/>
          </a:prstGeom>
          <a:noFill/>
        </p:spPr>
        <p:txBody>
          <a:bodyPr wrap="none" lIns="91440" tIns="45720" rIns="91440" bIns="45720" rtlCol="0" anchor="t">
            <a:spAutoFit/>
          </a:bodyPr>
          <a:lstStyle/>
          <a:p>
            <a:r>
              <a:rPr lang="en" altLang="zh-CN">
                <a:solidFill>
                  <a:schemeClr val="tx1">
                    <a:lumMod val="75000"/>
                    <a:lumOff val="25000"/>
                  </a:schemeClr>
                </a:solidFill>
                <a:latin typeface="+mj-lt"/>
              </a:rPr>
              <a:t>Recommendations</a:t>
            </a:r>
            <a:endParaRPr lang="zh-CN">
              <a:solidFill>
                <a:schemeClr val="tx1">
                  <a:lumMod val="75000"/>
                  <a:lumOff val="25000"/>
                </a:schemeClr>
              </a:solidFill>
            </a:endParaRPr>
          </a:p>
        </p:txBody>
      </p:sp>
      <p:pic>
        <p:nvPicPr>
          <p:cNvPr id="4" name="图片 4" descr="图片包含 游戏机, 帽子, 灯光&#10;&#10;已自动生成说明">
            <a:extLst>
              <a:ext uri="{FF2B5EF4-FFF2-40B4-BE49-F238E27FC236}">
                <a16:creationId xmlns:a16="http://schemas.microsoft.com/office/drawing/2014/main" id="{15038FBD-A222-4CC8-8A6A-8E89DF713D8E}"/>
              </a:ext>
            </a:extLst>
          </p:cNvPr>
          <p:cNvPicPr>
            <a:picLocks noChangeAspect="1"/>
          </p:cNvPicPr>
          <p:nvPr/>
        </p:nvPicPr>
        <p:blipFill>
          <a:blip r:embed="rId3"/>
          <a:stretch>
            <a:fillRect/>
          </a:stretch>
        </p:blipFill>
        <p:spPr>
          <a:xfrm>
            <a:off x="-2583" y="4784945"/>
            <a:ext cx="4109049" cy="2139860"/>
          </a:xfrm>
          <a:prstGeom prst="rect">
            <a:avLst/>
          </a:prstGeom>
        </p:spPr>
      </p:pic>
      <p:pic>
        <p:nvPicPr>
          <p:cNvPr id="5" name="图片 5" descr="图片包含 形状&#10;&#10;已自动生成说明">
            <a:extLst>
              <a:ext uri="{FF2B5EF4-FFF2-40B4-BE49-F238E27FC236}">
                <a16:creationId xmlns:a16="http://schemas.microsoft.com/office/drawing/2014/main" id="{553EB579-151B-40F8-B24D-81E7E9784D54}"/>
              </a:ext>
            </a:extLst>
          </p:cNvPr>
          <p:cNvPicPr>
            <a:picLocks noChangeAspect="1"/>
          </p:cNvPicPr>
          <p:nvPr/>
        </p:nvPicPr>
        <p:blipFill>
          <a:blip r:embed="rId4"/>
          <a:stretch>
            <a:fillRect/>
          </a:stretch>
        </p:blipFill>
        <p:spPr>
          <a:xfrm>
            <a:off x="9459313" y="1193"/>
            <a:ext cx="2733675" cy="676275"/>
          </a:xfrm>
          <a:prstGeom prst="rect">
            <a:avLst/>
          </a:prstGeom>
        </p:spPr>
      </p:pic>
      <p:sp>
        <p:nvSpPr>
          <p:cNvPr id="6" name="文本框 5">
            <a:extLst>
              <a:ext uri="{FF2B5EF4-FFF2-40B4-BE49-F238E27FC236}">
                <a16:creationId xmlns:a16="http://schemas.microsoft.com/office/drawing/2014/main" id="{34642AD4-6BBF-4FBB-820E-1C3707E3377E}"/>
              </a:ext>
            </a:extLst>
          </p:cNvPr>
          <p:cNvSpPr txBox="1"/>
          <p:nvPr/>
        </p:nvSpPr>
        <p:spPr>
          <a:xfrm>
            <a:off x="1405180" y="1418095"/>
            <a:ext cx="9092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kumimoji="1" lang="en-US" altLang="zh-CN" sz="4000">
                <a:solidFill>
                  <a:srgbClr val="51C5D3"/>
                </a:solidFill>
              </a:rPr>
              <a:t>01.</a:t>
            </a:r>
          </a:p>
        </p:txBody>
      </p:sp>
      <p:sp>
        <p:nvSpPr>
          <p:cNvPr id="7" name="文本框 6">
            <a:extLst>
              <a:ext uri="{FF2B5EF4-FFF2-40B4-BE49-F238E27FC236}">
                <a16:creationId xmlns:a16="http://schemas.microsoft.com/office/drawing/2014/main" id="{6414AE62-10EE-4E0B-96D4-50F816E6F57A}"/>
              </a:ext>
            </a:extLst>
          </p:cNvPr>
          <p:cNvSpPr txBox="1"/>
          <p:nvPr/>
        </p:nvSpPr>
        <p:spPr>
          <a:xfrm>
            <a:off x="2632129" y="1418095"/>
            <a:ext cx="8090116" cy="1102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buFont typeface="Arial"/>
              <a:buChar char="•"/>
            </a:pPr>
            <a:r>
              <a:rPr lang="en-US" altLang="zh-CN" sz="1400" dirty="0"/>
              <a:t>Spotify is a well-known music service platform. The biggest advantage of Spotify is the </a:t>
            </a:r>
            <a:r>
              <a:rPr lang="en-US" altLang="zh-CN" sz="1400" b="1" dirty="0"/>
              <a:t>sense of experience</a:t>
            </a:r>
            <a:r>
              <a:rPr lang="en-US" altLang="zh-CN" sz="1400" dirty="0"/>
              <a:t>. </a:t>
            </a:r>
            <a:endParaRPr lang="zh-CN" altLang="en-US" dirty="0">
              <a:cs typeface="Arial"/>
            </a:endParaRPr>
          </a:p>
          <a:p>
            <a:pPr marL="285750" indent="-285750">
              <a:lnSpc>
                <a:spcPct val="120000"/>
              </a:lnSpc>
              <a:buFont typeface="Arial"/>
              <a:buChar char="•"/>
            </a:pPr>
            <a:r>
              <a:rPr lang="en-US" altLang="zh-CN" sz="1400" dirty="0"/>
              <a:t>And its </a:t>
            </a:r>
            <a:r>
              <a:rPr lang="en-US" altLang="zh-CN" sz="1400" b="1" dirty="0"/>
              <a:t>biggest source of income is users who are willing to pay for such services</a:t>
            </a:r>
            <a:r>
              <a:rPr lang="en-US" altLang="zh-CN" sz="1400" dirty="0"/>
              <a:t>. However, </a:t>
            </a:r>
            <a:r>
              <a:rPr lang="en-US" altLang="zh-CN" sz="1400" b="1" dirty="0"/>
              <a:t>Spotify has low profit margin due to high royalties paid.</a:t>
            </a:r>
            <a:endParaRPr lang="zh-CN" altLang="en-US" dirty="0">
              <a:cs typeface="Arial"/>
            </a:endParaRPr>
          </a:p>
        </p:txBody>
      </p:sp>
      <p:grpSp>
        <p:nvGrpSpPr>
          <p:cNvPr id="15" name="组合 14">
            <a:extLst>
              <a:ext uri="{FF2B5EF4-FFF2-40B4-BE49-F238E27FC236}">
                <a16:creationId xmlns:a16="http://schemas.microsoft.com/office/drawing/2014/main" id="{5DEECF4D-DB43-4B8A-9D26-CFD7E6FF1E72}"/>
              </a:ext>
            </a:extLst>
          </p:cNvPr>
          <p:cNvGrpSpPr/>
          <p:nvPr/>
        </p:nvGrpSpPr>
        <p:grpSpPr>
          <a:xfrm>
            <a:off x="1402345" y="2889210"/>
            <a:ext cx="9347612" cy="1625526"/>
            <a:chOff x="1376515" y="2579244"/>
            <a:chExt cx="9347612" cy="1625526"/>
          </a:xfrm>
        </p:grpSpPr>
        <p:sp>
          <p:nvSpPr>
            <p:cNvPr id="11" name="矩形 10">
              <a:extLst>
                <a:ext uri="{FF2B5EF4-FFF2-40B4-BE49-F238E27FC236}">
                  <a16:creationId xmlns:a16="http://schemas.microsoft.com/office/drawing/2014/main" id="{14F48595-E5FB-4557-8377-5C1B3F56FAA9}"/>
                </a:ext>
              </a:extLst>
            </p:cNvPr>
            <p:cNvSpPr/>
            <p:nvPr/>
          </p:nvSpPr>
          <p:spPr>
            <a:xfrm>
              <a:off x="1376515" y="2579244"/>
              <a:ext cx="9347612" cy="1625526"/>
            </a:xfrm>
            <a:prstGeom prst="rect">
              <a:avLst/>
            </a:prstGeom>
            <a:gradFill>
              <a:gsLst>
                <a:gs pos="0">
                  <a:srgbClr val="2E8AB8"/>
                </a:gs>
                <a:gs pos="100000">
                  <a:srgbClr val="51C5D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F6D8B30-51D0-40A1-8200-B54964918A46}"/>
                </a:ext>
              </a:extLst>
            </p:cNvPr>
            <p:cNvSpPr txBox="1"/>
            <p:nvPr/>
          </p:nvSpPr>
          <p:spPr>
            <a:xfrm>
              <a:off x="1379349" y="2709621"/>
              <a:ext cx="96089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kumimoji="1" lang="en-US" altLang="zh-CN" sz="4000">
                  <a:solidFill>
                    <a:schemeClr val="bg1"/>
                  </a:solidFill>
                </a:rPr>
                <a:t>02.</a:t>
              </a:r>
            </a:p>
          </p:txBody>
        </p:sp>
        <p:sp>
          <p:nvSpPr>
            <p:cNvPr id="12" name="文本框 11">
              <a:extLst>
                <a:ext uri="{FF2B5EF4-FFF2-40B4-BE49-F238E27FC236}">
                  <a16:creationId xmlns:a16="http://schemas.microsoft.com/office/drawing/2014/main" id="{AC8FC41C-75DC-494B-9ADB-9895142AA5EB}"/>
                </a:ext>
              </a:extLst>
            </p:cNvPr>
            <p:cNvSpPr txBox="1"/>
            <p:nvPr/>
          </p:nvSpPr>
          <p:spPr>
            <a:xfrm>
              <a:off x="2632129" y="2709620"/>
              <a:ext cx="7986793" cy="1361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buFont typeface="Arial"/>
                <a:buChar char="•"/>
              </a:pPr>
              <a:r>
                <a:rPr lang="en-US" altLang="zh-CN" sz="1400">
                  <a:solidFill>
                    <a:schemeClr val="bg1"/>
                  </a:solidFill>
                </a:rPr>
                <a:t>Spotify need to identify </a:t>
              </a:r>
              <a:r>
                <a:rPr lang="en-US" altLang="zh-CN" sz="1400" b="1">
                  <a:solidFill>
                    <a:schemeClr val="bg1"/>
                  </a:solidFill>
                </a:rPr>
                <a:t>which songs to invest based on the song’s popularity. </a:t>
              </a:r>
              <a:endParaRPr lang="zh-CN" altLang="en-US" b="1">
                <a:solidFill>
                  <a:schemeClr val="bg1"/>
                </a:solidFill>
                <a:cs typeface="Arial"/>
              </a:endParaRPr>
            </a:p>
            <a:p>
              <a:pPr marL="285750" indent="-285750">
                <a:lnSpc>
                  <a:spcPct val="120000"/>
                </a:lnSpc>
                <a:buFont typeface="Arial"/>
                <a:buChar char="•"/>
              </a:pPr>
              <a:r>
                <a:rPr lang="en-US" altLang="zh-CN" sz="1400">
                  <a:solidFill>
                    <a:schemeClr val="bg1"/>
                  </a:solidFill>
                </a:rPr>
                <a:t>Besides purchasing songs from well-known artists, which are favored by most audiences, Spotify should also include good works by new artists to increase on its variety.</a:t>
              </a:r>
              <a:endParaRPr lang="en-US" altLang="zh-CN" sz="1400">
                <a:solidFill>
                  <a:schemeClr val="bg1"/>
                </a:solidFill>
                <a:cs typeface="Arial"/>
              </a:endParaRPr>
            </a:p>
            <a:p>
              <a:pPr marL="285750" indent="-285750">
                <a:lnSpc>
                  <a:spcPct val="120000"/>
                </a:lnSpc>
                <a:buFont typeface="Arial"/>
                <a:buChar char="•"/>
              </a:pPr>
              <a:r>
                <a:rPr lang="en-US" altLang="zh-CN" sz="1400">
                  <a:solidFill>
                    <a:schemeClr val="bg1"/>
                  </a:solidFill>
                </a:rPr>
                <a:t>Thus, a web tool that can help Spotify to determine whether a song will become popular will come in handy.</a:t>
              </a:r>
              <a:endParaRPr lang="en-US" altLang="zh-CN" sz="1400">
                <a:solidFill>
                  <a:schemeClr val="bg1"/>
                </a:solidFill>
                <a:cs typeface="Arial"/>
              </a:endParaRPr>
            </a:p>
          </p:txBody>
        </p:sp>
      </p:grpSp>
      <p:sp>
        <p:nvSpPr>
          <p:cNvPr id="13" name="文本框 12">
            <a:extLst>
              <a:ext uri="{FF2B5EF4-FFF2-40B4-BE49-F238E27FC236}">
                <a16:creationId xmlns:a16="http://schemas.microsoft.com/office/drawing/2014/main" id="{78844B3E-4034-41F5-BF47-899288BEC5F4}"/>
              </a:ext>
            </a:extLst>
          </p:cNvPr>
          <p:cNvSpPr txBox="1"/>
          <p:nvPr/>
        </p:nvSpPr>
        <p:spPr>
          <a:xfrm>
            <a:off x="1405181" y="4788976"/>
            <a:ext cx="9350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kumimoji="1" lang="en-US" altLang="zh-CN" sz="4000">
                <a:solidFill>
                  <a:srgbClr val="51C5D3"/>
                </a:solidFill>
              </a:rPr>
              <a:t>03.</a:t>
            </a:r>
          </a:p>
        </p:txBody>
      </p:sp>
      <p:sp>
        <p:nvSpPr>
          <p:cNvPr id="14" name="文本框 13">
            <a:extLst>
              <a:ext uri="{FF2B5EF4-FFF2-40B4-BE49-F238E27FC236}">
                <a16:creationId xmlns:a16="http://schemas.microsoft.com/office/drawing/2014/main" id="{22F6FD30-89B5-44E0-8146-5D03D2B62C3B}"/>
              </a:ext>
            </a:extLst>
          </p:cNvPr>
          <p:cNvSpPr txBox="1"/>
          <p:nvPr/>
        </p:nvSpPr>
        <p:spPr>
          <a:xfrm>
            <a:off x="2683790" y="4788976"/>
            <a:ext cx="8064285" cy="1102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buFont typeface="Arial"/>
              <a:buChar char="•"/>
            </a:pPr>
            <a:r>
              <a:rPr lang="en-US" altLang="zh-CN" sz="1400"/>
              <a:t>In addition, we could see </a:t>
            </a:r>
            <a:r>
              <a:rPr lang="en-US" altLang="zh-CN" sz="1400" b="1"/>
              <a:t>a change in the music trend</a:t>
            </a:r>
            <a:r>
              <a:rPr lang="en-US" altLang="zh-CN" sz="1400"/>
              <a:t> in different time periods.</a:t>
            </a:r>
            <a:endParaRPr lang="zh-CN" altLang="en-US"/>
          </a:p>
          <a:p>
            <a:pPr marL="285750" indent="-285750">
              <a:lnSpc>
                <a:spcPct val="120000"/>
              </a:lnSpc>
              <a:buFont typeface="Arial"/>
              <a:buChar char="•"/>
            </a:pPr>
            <a:r>
              <a:rPr lang="en-US" altLang="zh-CN" sz="1400"/>
              <a:t>Through our model analysis, we can find </a:t>
            </a:r>
            <a:r>
              <a:rPr lang="en-US" altLang="zh-CN" sz="1400" b="1"/>
              <a:t>that</a:t>
            </a:r>
            <a:r>
              <a:rPr lang="zh-CN" sz="1400" b="1"/>
              <a:t> </a:t>
            </a:r>
            <a:r>
              <a:rPr lang="en-US" altLang="zh-CN" sz="1400" b="1"/>
              <a:t>high danceability, high loudness and low </a:t>
            </a:r>
            <a:r>
              <a:rPr lang="en-US" altLang="zh-CN" sz="1400" b="1" err="1"/>
              <a:t>duration_ms</a:t>
            </a:r>
            <a:r>
              <a:rPr lang="en-US" altLang="zh-CN" sz="1400" b="1"/>
              <a:t> are the popular factors in recent years</a:t>
            </a:r>
            <a:r>
              <a:rPr lang="en-US" altLang="zh-CN" sz="1400"/>
              <a:t>, and Spotify could make use of the tool to analyze the songs and improve on its service.</a:t>
            </a:r>
            <a:endParaRPr lang="en-US" altLang="zh-CN" sz="1400">
              <a:cs typeface="Arial"/>
            </a:endParaRPr>
          </a:p>
        </p:txBody>
      </p:sp>
      <p:pic>
        <p:nvPicPr>
          <p:cNvPr id="19" name="图片 6">
            <a:extLst>
              <a:ext uri="{FF2B5EF4-FFF2-40B4-BE49-F238E27FC236}">
                <a16:creationId xmlns:a16="http://schemas.microsoft.com/office/drawing/2014/main" id="{64FF433D-A0B0-47FF-9E41-77DC05AE8792}"/>
              </a:ext>
            </a:extLst>
          </p:cNvPr>
          <p:cNvPicPr>
            <a:picLocks noChangeAspect="1"/>
          </p:cNvPicPr>
          <p:nvPr/>
        </p:nvPicPr>
        <p:blipFill>
          <a:blip r:embed="rId5"/>
          <a:stretch>
            <a:fillRect/>
          </a:stretch>
        </p:blipFill>
        <p:spPr>
          <a:xfrm>
            <a:off x="272181" y="553619"/>
            <a:ext cx="1209675" cy="28575"/>
          </a:xfrm>
          <a:prstGeom prst="rect">
            <a:avLst/>
          </a:prstGeom>
        </p:spPr>
      </p:pic>
      <p:pic>
        <p:nvPicPr>
          <p:cNvPr id="18" name="图片 17" descr="徽标&#10;&#10;描述已自动生成">
            <a:extLst>
              <a:ext uri="{FF2B5EF4-FFF2-40B4-BE49-F238E27FC236}">
                <a16:creationId xmlns:a16="http://schemas.microsoft.com/office/drawing/2014/main" id="{1F2A3130-784F-C54C-9815-69B552ED9DD9}"/>
              </a:ext>
            </a:extLst>
          </p:cNvPr>
          <p:cNvPicPr>
            <a:picLocks noChangeAspect="1"/>
          </p:cNvPicPr>
          <p:nvPr/>
        </p:nvPicPr>
        <p:blipFill rotWithShape="1">
          <a:blip r:embed="rId6"/>
          <a:srcRect l="9281" t="24344" r="8137" b="24343"/>
          <a:stretch/>
        </p:blipFill>
        <p:spPr>
          <a:xfrm>
            <a:off x="180332" y="608846"/>
            <a:ext cx="1393371" cy="487004"/>
          </a:xfrm>
          <a:prstGeom prst="rect">
            <a:avLst/>
          </a:prstGeom>
        </p:spPr>
      </p:pic>
    </p:spTree>
    <p:extLst>
      <p:ext uri="{BB962C8B-B14F-4D97-AF65-F5344CB8AC3E}">
        <p14:creationId xmlns:p14="http://schemas.microsoft.com/office/powerpoint/2010/main" val="33723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224966AD-3B88-7545-9EC0-FDF689F2CAC4}"/>
              </a:ext>
            </a:extLst>
          </p:cNvPr>
          <p:cNvSpPr/>
          <p:nvPr/>
        </p:nvSpPr>
        <p:spPr>
          <a:xfrm>
            <a:off x="1" y="-4142"/>
            <a:ext cx="4216400" cy="2747331"/>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630" h="2783202">
                <a:moveTo>
                  <a:pt x="0" y="2622"/>
                </a:moveTo>
                <a:lnTo>
                  <a:pt x="5573313" y="0"/>
                </a:lnTo>
                <a:cubicBezTo>
                  <a:pt x="5705835" y="892124"/>
                  <a:pt x="5181436" y="2201573"/>
                  <a:pt x="4252767" y="2599480"/>
                </a:cubicBezTo>
                <a:cubicBezTo>
                  <a:pt x="3324098" y="2997387"/>
                  <a:pt x="2094749" y="2665741"/>
                  <a:pt x="1300" y="2387445"/>
                </a:cubicBezTo>
                <a:cubicBezTo>
                  <a:pt x="867" y="1592504"/>
                  <a:pt x="433" y="797563"/>
                  <a:pt x="0" y="2622"/>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3FA3B592-398D-0B4A-A8E2-930DBF8932D8}"/>
              </a:ext>
            </a:extLst>
          </p:cNvPr>
          <p:cNvSpPr/>
          <p:nvPr/>
        </p:nvSpPr>
        <p:spPr>
          <a:xfrm>
            <a:off x="10718800" y="834411"/>
            <a:ext cx="552859" cy="552859"/>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8508EF00-A540-254A-8E3B-C2A1A815564F}"/>
              </a:ext>
            </a:extLst>
          </p:cNvPr>
          <p:cNvSpPr/>
          <p:nvPr/>
        </p:nvSpPr>
        <p:spPr>
          <a:xfrm>
            <a:off x="1269429" y="5201024"/>
            <a:ext cx="1300116" cy="1300116"/>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2352D9CE-EE34-1B49-A99B-28B298121974}"/>
              </a:ext>
            </a:extLst>
          </p:cNvPr>
          <p:cNvSpPr/>
          <p:nvPr/>
        </p:nvSpPr>
        <p:spPr>
          <a:xfrm>
            <a:off x="6604000" y="3657600"/>
            <a:ext cx="5588000" cy="3200400"/>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F4755763-43B3-AA4F-BD8A-876DBF77954A}"/>
              </a:ext>
            </a:extLst>
          </p:cNvPr>
          <p:cNvSpPr txBox="1"/>
          <p:nvPr/>
        </p:nvSpPr>
        <p:spPr>
          <a:xfrm>
            <a:off x="3733084" y="2743189"/>
            <a:ext cx="5027338" cy="1323439"/>
          </a:xfrm>
          <a:prstGeom prst="rect">
            <a:avLst/>
          </a:prstGeom>
          <a:noFill/>
        </p:spPr>
        <p:txBody>
          <a:bodyPr wrap="none" rtlCol="0">
            <a:spAutoFit/>
          </a:bodyPr>
          <a:lstStyle/>
          <a:p>
            <a:r>
              <a:rPr kumimoji="1" lang="en" altLang="zh-CN" sz="8000">
                <a:solidFill>
                  <a:schemeClr val="tx1">
                    <a:lumMod val="75000"/>
                    <a:lumOff val="25000"/>
                  </a:schemeClr>
                </a:solidFill>
                <a:latin typeface="+mj-lt"/>
              </a:rPr>
              <a:t>THANKS</a:t>
            </a:r>
            <a:endParaRPr kumimoji="1" lang="zh-CN" altLang="en-US" sz="8000">
              <a:solidFill>
                <a:schemeClr val="tx1">
                  <a:lumMod val="75000"/>
                  <a:lumOff val="25000"/>
                </a:schemeClr>
              </a:solidFill>
              <a:latin typeface="+mj-lt"/>
            </a:endParaRPr>
          </a:p>
        </p:txBody>
      </p:sp>
      <p:pic>
        <p:nvPicPr>
          <p:cNvPr id="12" name="图片 13" descr="徽标&#10;&#10;描述已自动生成">
            <a:extLst>
              <a:ext uri="{FF2B5EF4-FFF2-40B4-BE49-F238E27FC236}">
                <a16:creationId xmlns:a16="http://schemas.microsoft.com/office/drawing/2014/main" id="{3D8BDD02-A569-8C4D-B1E4-A7C02EF31ED4}"/>
              </a:ext>
            </a:extLst>
          </p:cNvPr>
          <p:cNvPicPr>
            <a:picLocks noChangeAspect="1"/>
          </p:cNvPicPr>
          <p:nvPr/>
        </p:nvPicPr>
        <p:blipFill rotWithShape="1">
          <a:blip r:embed="rId3"/>
          <a:srcRect l="9281" t="24344" r="8137" b="24343"/>
          <a:stretch/>
        </p:blipFill>
        <p:spPr>
          <a:xfrm>
            <a:off x="778424" y="593170"/>
            <a:ext cx="2510589" cy="876597"/>
          </a:xfrm>
          <a:prstGeom prst="rect">
            <a:avLst/>
          </a:prstGeom>
        </p:spPr>
      </p:pic>
    </p:spTree>
    <p:extLst>
      <p:ext uri="{BB962C8B-B14F-4D97-AF65-F5344CB8AC3E}">
        <p14:creationId xmlns:p14="http://schemas.microsoft.com/office/powerpoint/2010/main" val="252722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4">
            <a:extLst>
              <a:ext uri="{FF2B5EF4-FFF2-40B4-BE49-F238E27FC236}">
                <a16:creationId xmlns:a16="http://schemas.microsoft.com/office/drawing/2014/main" id="{833B3882-3652-45E7-B1BB-12C622A5999E}"/>
              </a:ext>
            </a:extLst>
          </p:cNvPr>
          <p:cNvSpPr/>
          <p:nvPr/>
        </p:nvSpPr>
        <p:spPr>
          <a:xfrm rot="10800000">
            <a:off x="735894" y="1971726"/>
            <a:ext cx="4227443" cy="1020417"/>
          </a:xfrm>
          <a:prstGeom prst="rect">
            <a:avLst/>
          </a:prstGeom>
          <a:gradFill flip="none" rotWithShape="1">
            <a:gsLst>
              <a:gs pos="0">
                <a:srgbClr val="51C5D3"/>
              </a:gs>
              <a:gs pos="100000">
                <a:srgbClr val="2E8AB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166E174C-5331-4D4E-8170-F50C232735F8}"/>
              </a:ext>
            </a:extLst>
          </p:cNvPr>
          <p:cNvSpPr/>
          <p:nvPr/>
        </p:nvSpPr>
        <p:spPr>
          <a:xfrm>
            <a:off x="6096001" y="1"/>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0BCDF5D5-5E16-9948-AA5E-96DBDF47DA2F}"/>
              </a:ext>
            </a:extLst>
          </p:cNvPr>
          <p:cNvSpPr/>
          <p:nvPr/>
        </p:nvSpPr>
        <p:spPr>
          <a:xfrm>
            <a:off x="1803126" y="3427173"/>
            <a:ext cx="3060700" cy="380617"/>
          </a:xfrm>
          <a:prstGeom prst="rect">
            <a:avLst/>
          </a:prstGeom>
        </p:spPr>
        <p:txBody>
          <a:bodyPr wrap="square" lIns="91440" tIns="45720" rIns="91440" bIns="45720" anchor="t">
            <a:spAutoFit/>
          </a:bodyPr>
          <a:lstStyle/>
          <a:p>
            <a:pPr>
              <a:lnSpc>
                <a:spcPct val="150000"/>
              </a:lnSpc>
            </a:pPr>
            <a:r>
              <a:rPr lang="zh-CN" altLang="en-US" sz="1400">
                <a:latin typeface="Arial Black"/>
              </a:rPr>
              <a:t>Data Visualizations</a:t>
            </a:r>
            <a:endParaRPr lang="zh-CN" altLang="en-US" sz="1400">
              <a:latin typeface="Arial Black"/>
              <a:cs typeface="Arial"/>
            </a:endParaRPr>
          </a:p>
        </p:txBody>
      </p:sp>
      <p:sp>
        <p:nvSpPr>
          <p:cNvPr id="9" name="矩形 8">
            <a:extLst>
              <a:ext uri="{FF2B5EF4-FFF2-40B4-BE49-F238E27FC236}">
                <a16:creationId xmlns:a16="http://schemas.microsoft.com/office/drawing/2014/main" id="{07D190D4-AB2C-6044-B33A-799EEC885299}"/>
              </a:ext>
            </a:extLst>
          </p:cNvPr>
          <p:cNvSpPr/>
          <p:nvPr/>
        </p:nvSpPr>
        <p:spPr>
          <a:xfrm>
            <a:off x="1803126" y="4570898"/>
            <a:ext cx="3060700" cy="307777"/>
          </a:xfrm>
          <a:prstGeom prst="rect">
            <a:avLst/>
          </a:prstGeom>
        </p:spPr>
        <p:txBody>
          <a:bodyPr wrap="square" lIns="91440" tIns="45720" rIns="91440" bIns="45720" anchor="t">
            <a:spAutoFit/>
          </a:bodyPr>
          <a:lstStyle/>
          <a:p>
            <a:r>
              <a:rPr lang="en" altLang="zh-CN" sz="1400">
                <a:latin typeface="Arial Black"/>
                <a:ea typeface="+mn-lt"/>
              </a:rPr>
              <a:t>Modeling &amp; Results</a:t>
            </a:r>
            <a:endParaRPr lang="zh-CN" sz="1400">
              <a:latin typeface="Arial Black"/>
              <a:ea typeface="+mn-lt"/>
              <a:cs typeface="+mn-lt"/>
            </a:endParaRPr>
          </a:p>
        </p:txBody>
      </p:sp>
      <p:sp>
        <p:nvSpPr>
          <p:cNvPr id="7" name="矩形 6">
            <a:extLst>
              <a:ext uri="{FF2B5EF4-FFF2-40B4-BE49-F238E27FC236}">
                <a16:creationId xmlns:a16="http://schemas.microsoft.com/office/drawing/2014/main" id="{1A42ABCB-D37C-7846-8A53-1CA765D1230B}"/>
              </a:ext>
            </a:extLst>
          </p:cNvPr>
          <p:cNvSpPr/>
          <p:nvPr/>
        </p:nvSpPr>
        <p:spPr>
          <a:xfrm>
            <a:off x="1803126" y="2429683"/>
            <a:ext cx="3060700" cy="307777"/>
          </a:xfrm>
          <a:prstGeom prst="rect">
            <a:avLst/>
          </a:prstGeom>
        </p:spPr>
        <p:txBody>
          <a:bodyPr wrap="square" lIns="91440" tIns="45720" rIns="91440" bIns="45720" anchor="t">
            <a:spAutoFit/>
          </a:bodyPr>
          <a:lstStyle/>
          <a:p>
            <a:r>
              <a:rPr lang="en" sz="1400" i="1">
                <a:solidFill>
                  <a:schemeClr val="bg1"/>
                </a:solidFill>
                <a:latin typeface="Arial Black"/>
                <a:ea typeface="+mn-lt"/>
                <a:cs typeface="Arial"/>
              </a:rPr>
              <a:t>Background Information</a:t>
            </a:r>
            <a:endParaRPr lang="zh-CN" sz="1400" i="1">
              <a:solidFill>
                <a:schemeClr val="bg1"/>
              </a:solidFill>
              <a:ea typeface="+mn-lt"/>
              <a:cs typeface="+mn-lt"/>
            </a:endParaRPr>
          </a:p>
        </p:txBody>
      </p:sp>
      <p:sp>
        <p:nvSpPr>
          <p:cNvPr id="10" name="文本框 9">
            <a:extLst>
              <a:ext uri="{FF2B5EF4-FFF2-40B4-BE49-F238E27FC236}">
                <a16:creationId xmlns:a16="http://schemas.microsoft.com/office/drawing/2014/main" id="{642DD1A3-B5D3-DD41-A733-5143E554C43B}"/>
              </a:ext>
            </a:extLst>
          </p:cNvPr>
          <p:cNvSpPr txBox="1"/>
          <p:nvPr/>
        </p:nvSpPr>
        <p:spPr>
          <a:xfrm>
            <a:off x="905123" y="4375831"/>
            <a:ext cx="898003" cy="707886"/>
          </a:xfrm>
          <a:prstGeom prst="rect">
            <a:avLst/>
          </a:prstGeom>
          <a:noFill/>
        </p:spPr>
        <p:txBody>
          <a:bodyPr wrap="none" rtlCol="0">
            <a:spAutoFit/>
          </a:bodyPr>
          <a:lstStyle/>
          <a:p>
            <a:r>
              <a:rPr kumimoji="1" lang="en-US" altLang="zh-CN" sz="4000">
                <a:gradFill>
                  <a:gsLst>
                    <a:gs pos="0">
                      <a:srgbClr val="51C5D3"/>
                    </a:gs>
                    <a:gs pos="100000">
                      <a:srgbClr val="2E8AB8"/>
                    </a:gs>
                  </a:gsLst>
                  <a:lin ang="8100000" scaled="1"/>
                </a:gradFill>
              </a:rPr>
              <a:t>03.</a:t>
            </a:r>
            <a:endParaRPr kumimoji="1" lang="zh-CN" altLang="en-US" sz="4000">
              <a:gradFill>
                <a:gsLst>
                  <a:gs pos="0">
                    <a:srgbClr val="51C5D3"/>
                  </a:gs>
                  <a:gs pos="100000">
                    <a:srgbClr val="2E8AB8"/>
                  </a:gs>
                </a:gsLst>
                <a:lin ang="8100000" scaled="1"/>
              </a:gradFill>
            </a:endParaRPr>
          </a:p>
        </p:txBody>
      </p:sp>
      <p:cxnSp>
        <p:nvCxnSpPr>
          <p:cNvPr id="13" name="直线连接符 12">
            <a:extLst>
              <a:ext uri="{FF2B5EF4-FFF2-40B4-BE49-F238E27FC236}">
                <a16:creationId xmlns:a16="http://schemas.microsoft.com/office/drawing/2014/main" id="{B06F2A2F-C9EA-B147-8616-6663BC5C1287}"/>
              </a:ext>
            </a:extLst>
          </p:cNvPr>
          <p:cNvCxnSpPr/>
          <p:nvPr/>
        </p:nvCxnSpPr>
        <p:spPr>
          <a:xfrm>
            <a:off x="812359" y="1470993"/>
            <a:ext cx="158628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FE1E657-B0E5-F348-A607-D9AD8C32F2CF}"/>
              </a:ext>
            </a:extLst>
          </p:cNvPr>
          <p:cNvSpPr txBox="1"/>
          <p:nvPr/>
        </p:nvSpPr>
        <p:spPr>
          <a:xfrm>
            <a:off x="905123" y="2211699"/>
            <a:ext cx="898003" cy="707886"/>
          </a:xfrm>
          <a:prstGeom prst="rect">
            <a:avLst/>
          </a:prstGeom>
          <a:noFill/>
        </p:spPr>
        <p:txBody>
          <a:bodyPr wrap="none" rtlCol="0">
            <a:spAutoFit/>
          </a:bodyPr>
          <a:lstStyle/>
          <a:p>
            <a:r>
              <a:rPr kumimoji="1" lang="en-US" altLang="zh-CN" sz="4000">
                <a:solidFill>
                  <a:srgbClr val="FFFFFF"/>
                </a:solidFill>
              </a:rPr>
              <a:t>01.</a:t>
            </a:r>
            <a:endParaRPr kumimoji="1" lang="zh-CN" altLang="en-US" sz="4000">
              <a:solidFill>
                <a:srgbClr val="FFFFFF"/>
              </a:solidFill>
            </a:endParaRPr>
          </a:p>
        </p:txBody>
      </p:sp>
      <p:sp>
        <p:nvSpPr>
          <p:cNvPr id="16" name="文本框 9">
            <a:extLst>
              <a:ext uri="{FF2B5EF4-FFF2-40B4-BE49-F238E27FC236}">
                <a16:creationId xmlns:a16="http://schemas.microsoft.com/office/drawing/2014/main" id="{BFD4ACF6-90D0-4A3F-9AE4-E36A5D10CFD8}"/>
              </a:ext>
            </a:extLst>
          </p:cNvPr>
          <p:cNvSpPr txBox="1"/>
          <p:nvPr/>
        </p:nvSpPr>
        <p:spPr>
          <a:xfrm>
            <a:off x="908561" y="3279238"/>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02.</a:t>
            </a:r>
            <a:endParaRPr kumimoji="1" lang="zh-CN" altLang="en-US" sz="4000">
              <a:gradFill>
                <a:gsLst>
                  <a:gs pos="0">
                    <a:srgbClr val="51C5D3"/>
                  </a:gs>
                  <a:gs pos="100000">
                    <a:srgbClr val="2E8AB8"/>
                  </a:gs>
                </a:gsLst>
                <a:lin ang="8100000" scaled="1"/>
              </a:gradFill>
            </a:endParaRPr>
          </a:p>
        </p:txBody>
      </p:sp>
      <p:sp>
        <p:nvSpPr>
          <p:cNvPr id="18" name="文本框 9">
            <a:extLst>
              <a:ext uri="{FF2B5EF4-FFF2-40B4-BE49-F238E27FC236}">
                <a16:creationId xmlns:a16="http://schemas.microsoft.com/office/drawing/2014/main" id="{CB557D19-AAB2-497A-BAF6-6D728B7588F5}"/>
              </a:ext>
            </a:extLst>
          </p:cNvPr>
          <p:cNvSpPr txBox="1"/>
          <p:nvPr/>
        </p:nvSpPr>
        <p:spPr>
          <a:xfrm>
            <a:off x="914290" y="5364712"/>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04.</a:t>
            </a:r>
            <a:endParaRPr kumimoji="1" lang="zh-CN" altLang="en-US" sz="4000">
              <a:gradFill>
                <a:gsLst>
                  <a:gs pos="0">
                    <a:srgbClr val="51C5D3"/>
                  </a:gs>
                  <a:gs pos="100000">
                    <a:srgbClr val="2E8AB8"/>
                  </a:gs>
                </a:gsLst>
                <a:lin ang="8100000" scaled="1"/>
              </a:gradFill>
            </a:endParaRPr>
          </a:p>
        </p:txBody>
      </p:sp>
      <p:sp>
        <p:nvSpPr>
          <p:cNvPr id="20" name="矩形 8">
            <a:extLst>
              <a:ext uri="{FF2B5EF4-FFF2-40B4-BE49-F238E27FC236}">
                <a16:creationId xmlns:a16="http://schemas.microsoft.com/office/drawing/2014/main" id="{40852F9E-42B5-40AF-A794-D9A51C7993D9}"/>
              </a:ext>
            </a:extLst>
          </p:cNvPr>
          <p:cNvSpPr/>
          <p:nvPr/>
        </p:nvSpPr>
        <p:spPr>
          <a:xfrm>
            <a:off x="1806564" y="5565509"/>
            <a:ext cx="3060700" cy="307777"/>
          </a:xfrm>
          <a:prstGeom prst="rect">
            <a:avLst/>
          </a:prstGeom>
        </p:spPr>
        <p:txBody>
          <a:bodyPr wrap="square" lIns="91440" tIns="45720" rIns="91440" bIns="45720" anchor="t">
            <a:spAutoFit/>
          </a:bodyPr>
          <a:lstStyle/>
          <a:p>
            <a:r>
              <a:rPr lang="en" altLang="zh-CN" sz="1400">
                <a:latin typeface="Arial Black"/>
                <a:ea typeface="+mn-lt"/>
              </a:rPr>
              <a:t>Recommendations</a:t>
            </a:r>
            <a:endParaRPr lang="en" altLang="zh-CN" sz="1400">
              <a:latin typeface="Arial Black"/>
            </a:endParaRPr>
          </a:p>
        </p:txBody>
      </p:sp>
      <p:pic>
        <p:nvPicPr>
          <p:cNvPr id="22" name="Picture 25" descr="Shape&#10;&#10;Description automatically generated">
            <a:extLst>
              <a:ext uri="{FF2B5EF4-FFF2-40B4-BE49-F238E27FC236}">
                <a16:creationId xmlns:a16="http://schemas.microsoft.com/office/drawing/2014/main" id="{3061DBCE-048E-4982-BEA2-6B165D38CBBD}"/>
              </a:ext>
            </a:extLst>
          </p:cNvPr>
          <p:cNvPicPr>
            <a:picLocks noChangeAspect="1"/>
          </p:cNvPicPr>
          <p:nvPr/>
        </p:nvPicPr>
        <p:blipFill>
          <a:blip r:embed="rId3"/>
          <a:stretch>
            <a:fillRect/>
          </a:stretch>
        </p:blipFill>
        <p:spPr>
          <a:xfrm>
            <a:off x="7319784" y="928659"/>
            <a:ext cx="3923439" cy="4771508"/>
          </a:xfrm>
          <a:prstGeom prst="rect">
            <a:avLst/>
          </a:prstGeom>
        </p:spPr>
      </p:pic>
      <p:pic>
        <p:nvPicPr>
          <p:cNvPr id="24" name="图片 13" descr="徽标&#10;&#10;描述已自动生成">
            <a:extLst>
              <a:ext uri="{FF2B5EF4-FFF2-40B4-BE49-F238E27FC236}">
                <a16:creationId xmlns:a16="http://schemas.microsoft.com/office/drawing/2014/main" id="{07B14BC4-A564-441C-9E02-43F046BCF9FA}"/>
              </a:ext>
            </a:extLst>
          </p:cNvPr>
          <p:cNvPicPr>
            <a:picLocks noChangeAspect="1"/>
          </p:cNvPicPr>
          <p:nvPr/>
        </p:nvPicPr>
        <p:blipFill rotWithShape="1">
          <a:blip r:embed="rId4"/>
          <a:srcRect l="9281" t="24344" r="8137" b="24343"/>
          <a:stretch/>
        </p:blipFill>
        <p:spPr>
          <a:xfrm>
            <a:off x="778424" y="593170"/>
            <a:ext cx="2510589" cy="876597"/>
          </a:xfrm>
          <a:prstGeom prst="rect">
            <a:avLst/>
          </a:prstGeom>
        </p:spPr>
      </p:pic>
    </p:spTree>
    <p:extLst>
      <p:ext uri="{BB962C8B-B14F-4D97-AF65-F5344CB8AC3E}">
        <p14:creationId xmlns:p14="http://schemas.microsoft.com/office/powerpoint/2010/main" val="296625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12">
            <a:extLst>
              <a:ext uri="{FF2B5EF4-FFF2-40B4-BE49-F238E27FC236}">
                <a16:creationId xmlns:a16="http://schemas.microsoft.com/office/drawing/2014/main" id="{3BA25498-2B70-504F-85A4-97E83C1BED33}"/>
              </a:ext>
            </a:extLst>
          </p:cNvPr>
          <p:cNvSpPr/>
          <p:nvPr/>
        </p:nvSpPr>
        <p:spPr>
          <a:xfrm flipV="1">
            <a:off x="-48039" y="4397346"/>
            <a:ext cx="2213723" cy="2486053"/>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 name="connsiteX0" fmla="*/ 0 w 5593630"/>
              <a:gd name="connsiteY0" fmla="*/ 2622 h 3458057"/>
              <a:gd name="connsiteX1" fmla="*/ 5573313 w 5593630"/>
              <a:gd name="connsiteY1" fmla="*/ 0 h 3458057"/>
              <a:gd name="connsiteX2" fmla="*/ 4252767 w 5593630"/>
              <a:gd name="connsiteY2" fmla="*/ 2599480 h 3458057"/>
              <a:gd name="connsiteX3" fmla="*/ 1300 w 5593630"/>
              <a:gd name="connsiteY3" fmla="*/ 3378113 h 3458057"/>
              <a:gd name="connsiteX4" fmla="*/ 0 w 5593630"/>
              <a:gd name="connsiteY4" fmla="*/ 2622 h 3458057"/>
              <a:gd name="connsiteX0" fmla="*/ 0 w 6187933"/>
              <a:gd name="connsiteY0" fmla="*/ 2622 h 3477207"/>
              <a:gd name="connsiteX1" fmla="*/ 5573313 w 6187933"/>
              <a:gd name="connsiteY1" fmla="*/ 0 h 3477207"/>
              <a:gd name="connsiteX2" fmla="*/ 5802809 w 6187933"/>
              <a:gd name="connsiteY2" fmla="*/ 2753870 h 3477207"/>
              <a:gd name="connsiteX3" fmla="*/ 1300 w 6187933"/>
              <a:gd name="connsiteY3" fmla="*/ 3378113 h 3477207"/>
              <a:gd name="connsiteX4" fmla="*/ 0 w 6187933"/>
              <a:gd name="connsiteY4" fmla="*/ 2622 h 3477207"/>
              <a:gd name="connsiteX0" fmla="*/ 0 w 6037994"/>
              <a:gd name="connsiteY0" fmla="*/ 0 h 3474295"/>
              <a:gd name="connsiteX1" fmla="*/ 4916230 w 6037994"/>
              <a:gd name="connsiteY1" fmla="*/ 10244 h 3474295"/>
              <a:gd name="connsiteX2" fmla="*/ 5802809 w 6037994"/>
              <a:gd name="connsiteY2" fmla="*/ 2751248 h 3474295"/>
              <a:gd name="connsiteX3" fmla="*/ 1300 w 6037994"/>
              <a:gd name="connsiteY3" fmla="*/ 3375491 h 3474295"/>
              <a:gd name="connsiteX4" fmla="*/ 0 w 6037994"/>
              <a:gd name="connsiteY4" fmla="*/ 0 h 3474295"/>
              <a:gd name="connsiteX0" fmla="*/ 0 w 6031462"/>
              <a:gd name="connsiteY0" fmla="*/ 0 h 3536987"/>
              <a:gd name="connsiteX1" fmla="*/ 4916230 w 6031462"/>
              <a:gd name="connsiteY1" fmla="*/ 10244 h 3536987"/>
              <a:gd name="connsiteX2" fmla="*/ 5802809 w 6031462"/>
              <a:gd name="connsiteY2" fmla="*/ 2751248 h 3536987"/>
              <a:gd name="connsiteX3" fmla="*/ 1300 w 6031462"/>
              <a:gd name="connsiteY3" fmla="*/ 3375491 h 3536987"/>
              <a:gd name="connsiteX4" fmla="*/ 0 w 6031462"/>
              <a:gd name="connsiteY4" fmla="*/ 0 h 3536987"/>
              <a:gd name="connsiteX0" fmla="*/ 0 w 6085362"/>
              <a:gd name="connsiteY0" fmla="*/ 0 h 3536987"/>
              <a:gd name="connsiteX1" fmla="*/ 4916230 w 6085362"/>
              <a:gd name="connsiteY1" fmla="*/ 10244 h 3536987"/>
              <a:gd name="connsiteX2" fmla="*/ 5802809 w 6085362"/>
              <a:gd name="connsiteY2" fmla="*/ 2751248 h 3536987"/>
              <a:gd name="connsiteX3" fmla="*/ 1300 w 6085362"/>
              <a:gd name="connsiteY3" fmla="*/ 3375491 h 3536987"/>
              <a:gd name="connsiteX4" fmla="*/ 0 w 6085362"/>
              <a:gd name="connsiteY4" fmla="*/ 0 h 3536987"/>
              <a:gd name="connsiteX0" fmla="*/ 0 w 6090708"/>
              <a:gd name="connsiteY0" fmla="*/ 0 h 4661405"/>
              <a:gd name="connsiteX1" fmla="*/ 4916230 w 6090708"/>
              <a:gd name="connsiteY1" fmla="*/ 10244 h 4661405"/>
              <a:gd name="connsiteX2" fmla="*/ 5802809 w 6090708"/>
              <a:gd name="connsiteY2" fmla="*/ 2751248 h 4661405"/>
              <a:gd name="connsiteX3" fmla="*/ 26473 w 6090708"/>
              <a:gd name="connsiteY3" fmla="*/ 4624971 h 4661405"/>
              <a:gd name="connsiteX4" fmla="*/ 0 w 6090708"/>
              <a:gd name="connsiteY4" fmla="*/ 0 h 4661405"/>
              <a:gd name="connsiteX0" fmla="*/ 0 w 6090706"/>
              <a:gd name="connsiteY0" fmla="*/ 0 h 4624971"/>
              <a:gd name="connsiteX1" fmla="*/ 4916230 w 6090706"/>
              <a:gd name="connsiteY1" fmla="*/ 10244 h 4624971"/>
              <a:gd name="connsiteX2" fmla="*/ 5802809 w 6090706"/>
              <a:gd name="connsiteY2" fmla="*/ 2751248 h 4624971"/>
              <a:gd name="connsiteX3" fmla="*/ 26473 w 6090706"/>
              <a:gd name="connsiteY3" fmla="*/ 4624971 h 4624971"/>
              <a:gd name="connsiteX4" fmla="*/ 0 w 6090706"/>
              <a:gd name="connsiteY4" fmla="*/ 0 h 4624971"/>
              <a:gd name="connsiteX0" fmla="*/ 0 w 5748754"/>
              <a:gd name="connsiteY0" fmla="*/ 0 h 4624971"/>
              <a:gd name="connsiteX1" fmla="*/ 4916230 w 5748754"/>
              <a:gd name="connsiteY1" fmla="*/ 10244 h 4624971"/>
              <a:gd name="connsiteX2" fmla="*/ 5374869 w 5748754"/>
              <a:gd name="connsiteY2" fmla="*/ 3251040 h 4624971"/>
              <a:gd name="connsiteX3" fmla="*/ 26473 w 5748754"/>
              <a:gd name="connsiteY3" fmla="*/ 4624971 h 4624971"/>
              <a:gd name="connsiteX4" fmla="*/ 0 w 5748754"/>
              <a:gd name="connsiteY4" fmla="*/ 0 h 4624971"/>
              <a:gd name="connsiteX0" fmla="*/ 0 w 5852082"/>
              <a:gd name="connsiteY0" fmla="*/ 8979 h 4633950"/>
              <a:gd name="connsiteX1" fmla="*/ 5193132 w 5852082"/>
              <a:gd name="connsiteY1" fmla="*/ 0 h 4633950"/>
              <a:gd name="connsiteX2" fmla="*/ 5374869 w 5852082"/>
              <a:gd name="connsiteY2" fmla="*/ 3260019 h 4633950"/>
              <a:gd name="connsiteX3" fmla="*/ 26473 w 5852082"/>
              <a:gd name="connsiteY3" fmla="*/ 4633950 h 4633950"/>
              <a:gd name="connsiteX4" fmla="*/ 0 w 5852082"/>
              <a:gd name="connsiteY4" fmla="*/ 8979 h 463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2082" h="4633950">
                <a:moveTo>
                  <a:pt x="0" y="8979"/>
                </a:moveTo>
                <a:lnTo>
                  <a:pt x="5193132" y="0"/>
                </a:lnTo>
                <a:cubicBezTo>
                  <a:pt x="5780558" y="467552"/>
                  <a:pt x="6235979" y="2487694"/>
                  <a:pt x="5374869" y="3260019"/>
                </a:cubicBezTo>
                <a:cubicBezTo>
                  <a:pt x="4513759" y="4032344"/>
                  <a:pt x="2170268" y="4489345"/>
                  <a:pt x="26473" y="4633950"/>
                </a:cubicBezTo>
                <a:cubicBezTo>
                  <a:pt x="26040" y="3839009"/>
                  <a:pt x="433" y="803920"/>
                  <a:pt x="0" y="8979"/>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166E174C-5331-4D4E-8170-F50C232735F8}"/>
              </a:ext>
            </a:extLst>
          </p:cNvPr>
          <p:cNvSpPr/>
          <p:nvPr/>
        </p:nvSpPr>
        <p:spPr>
          <a:xfrm>
            <a:off x="6096001" y="1"/>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A42ABCB-D37C-7846-8A53-1CA765D1230B}"/>
              </a:ext>
            </a:extLst>
          </p:cNvPr>
          <p:cNvSpPr/>
          <p:nvPr/>
        </p:nvSpPr>
        <p:spPr>
          <a:xfrm>
            <a:off x="1452550" y="2702565"/>
            <a:ext cx="4046747" cy="698717"/>
          </a:xfrm>
          <a:prstGeom prst="rect">
            <a:avLst/>
          </a:prstGeom>
        </p:spPr>
        <p:txBody>
          <a:bodyPr wrap="square">
            <a:spAutoFit/>
          </a:bodyPr>
          <a:lstStyle/>
          <a:p>
            <a:pPr>
              <a:lnSpc>
                <a:spcPct val="150000"/>
              </a:lnSpc>
            </a:pPr>
            <a:r>
              <a:rPr lang="en-GB" altLang="zh-CN" sz="1400">
                <a:solidFill>
                  <a:schemeClr val="tx1">
                    <a:lumMod val="75000"/>
                    <a:lumOff val="25000"/>
                  </a:schemeClr>
                </a:solidFill>
              </a:rPr>
              <a:t>The world's largest streaming music service providers.</a:t>
            </a:r>
            <a:endParaRPr lang="zh-CN" altLang="en-US" sz="1400">
              <a:solidFill>
                <a:schemeClr val="tx1">
                  <a:lumMod val="75000"/>
                  <a:lumOff val="25000"/>
                </a:schemeClr>
              </a:solidFill>
            </a:endParaRPr>
          </a:p>
        </p:txBody>
      </p:sp>
      <p:sp>
        <p:nvSpPr>
          <p:cNvPr id="11" name="文本框 10">
            <a:extLst>
              <a:ext uri="{FF2B5EF4-FFF2-40B4-BE49-F238E27FC236}">
                <a16:creationId xmlns:a16="http://schemas.microsoft.com/office/drawing/2014/main" id="{08E4CAFB-9FE6-B247-8B05-D99C04184949}"/>
              </a:ext>
            </a:extLst>
          </p:cNvPr>
          <p:cNvSpPr txBox="1"/>
          <p:nvPr/>
        </p:nvSpPr>
        <p:spPr>
          <a:xfrm>
            <a:off x="383351" y="171435"/>
            <a:ext cx="2887522" cy="400110"/>
          </a:xfrm>
          <a:prstGeom prst="rect">
            <a:avLst/>
          </a:prstGeom>
          <a:noFill/>
        </p:spPr>
        <p:txBody>
          <a:bodyPr wrap="none" rtlCol="0">
            <a:spAutoFit/>
          </a:bodyPr>
          <a:lstStyle/>
          <a:p>
            <a:r>
              <a:rPr kumimoji="1" lang="en" altLang="zh-CN" sz="2000">
                <a:solidFill>
                  <a:schemeClr val="tx1">
                    <a:lumMod val="75000"/>
                    <a:lumOff val="25000"/>
                  </a:schemeClr>
                </a:solidFill>
                <a:latin typeface="+mj-lt"/>
              </a:rPr>
              <a:t>Company Overview</a:t>
            </a:r>
            <a:endParaRPr kumimoji="1" lang="zh-CN" altLang="en-US" sz="2000">
              <a:solidFill>
                <a:schemeClr val="tx1">
                  <a:lumMod val="75000"/>
                  <a:lumOff val="25000"/>
                </a:schemeClr>
              </a:solidFill>
              <a:latin typeface="+mj-lt"/>
            </a:endParaRPr>
          </a:p>
        </p:txBody>
      </p:sp>
      <p:cxnSp>
        <p:nvCxnSpPr>
          <p:cNvPr id="13" name="直线连接符 12">
            <a:extLst>
              <a:ext uri="{FF2B5EF4-FFF2-40B4-BE49-F238E27FC236}">
                <a16:creationId xmlns:a16="http://schemas.microsoft.com/office/drawing/2014/main" id="{B06F2A2F-C9EA-B147-8616-6663BC5C1287}"/>
              </a:ext>
            </a:extLst>
          </p:cNvPr>
          <p:cNvCxnSpPr/>
          <p:nvPr/>
        </p:nvCxnSpPr>
        <p:spPr>
          <a:xfrm>
            <a:off x="460867" y="611208"/>
            <a:ext cx="158628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5E634-ABAA-E74E-A9E4-C72847E8D428}"/>
              </a:ext>
            </a:extLst>
          </p:cNvPr>
          <p:cNvSpPr/>
          <p:nvPr/>
        </p:nvSpPr>
        <p:spPr>
          <a:xfrm>
            <a:off x="1452550" y="2152877"/>
            <a:ext cx="3368230" cy="307777"/>
          </a:xfrm>
          <a:prstGeom prst="rect">
            <a:avLst/>
          </a:prstGeom>
        </p:spPr>
        <p:txBody>
          <a:bodyPr wrap="none">
            <a:spAutoFit/>
          </a:bodyPr>
          <a:lstStyle/>
          <a:p>
            <a:r>
              <a:rPr lang="en-GB" altLang="zh-CN" sz="1400">
                <a:solidFill>
                  <a:schemeClr val="tx1">
                    <a:lumMod val="75000"/>
                    <a:lumOff val="25000"/>
                  </a:schemeClr>
                </a:solidFill>
              </a:rPr>
              <a:t>Online music streaming service platform</a:t>
            </a:r>
            <a:endParaRPr lang="zh-CN" altLang="en-US" sz="1400">
              <a:solidFill>
                <a:schemeClr val="tx1">
                  <a:lumMod val="75000"/>
                  <a:lumOff val="25000"/>
                </a:schemeClr>
              </a:solidFill>
            </a:endParaRPr>
          </a:p>
        </p:txBody>
      </p:sp>
      <p:sp>
        <p:nvSpPr>
          <p:cNvPr id="15" name="矩形 14">
            <a:extLst>
              <a:ext uri="{FF2B5EF4-FFF2-40B4-BE49-F238E27FC236}">
                <a16:creationId xmlns:a16="http://schemas.microsoft.com/office/drawing/2014/main" id="{5D0E2F1A-B90C-5844-899A-D29F6E605F34}"/>
              </a:ext>
            </a:extLst>
          </p:cNvPr>
          <p:cNvSpPr/>
          <p:nvPr/>
        </p:nvSpPr>
        <p:spPr>
          <a:xfrm>
            <a:off x="1452550" y="3627775"/>
            <a:ext cx="3929934" cy="738664"/>
          </a:xfrm>
          <a:prstGeom prst="rect">
            <a:avLst/>
          </a:prstGeom>
        </p:spPr>
        <p:txBody>
          <a:bodyPr wrap="square" lIns="91440" tIns="45720" rIns="91440" bIns="45720" anchor="t">
            <a:spAutoFit/>
          </a:bodyPr>
          <a:lstStyle/>
          <a:p>
            <a:r>
              <a:rPr lang="en-GB" altLang="zh-CN" sz="1400">
                <a:solidFill>
                  <a:schemeClr val="tx1">
                    <a:lumMod val="75000"/>
                    <a:lumOff val="25000"/>
                  </a:schemeClr>
                </a:solidFill>
              </a:rPr>
              <a:t>In 2019, the monthly active users of Spotify arrived at 271 million, which contributed to $8 billon revenue.</a:t>
            </a:r>
            <a:endParaRPr lang="zh-CN" altLang="en-US" sz="1400">
              <a:solidFill>
                <a:schemeClr val="tx1">
                  <a:lumMod val="75000"/>
                  <a:lumOff val="25000"/>
                </a:schemeClr>
              </a:solidFill>
            </a:endParaRPr>
          </a:p>
        </p:txBody>
      </p:sp>
      <p:pic>
        <p:nvPicPr>
          <p:cNvPr id="16" name="图片 15" descr="徽标&#10;&#10;描述已自动生成">
            <a:extLst>
              <a:ext uri="{FF2B5EF4-FFF2-40B4-BE49-F238E27FC236}">
                <a16:creationId xmlns:a16="http://schemas.microsoft.com/office/drawing/2014/main" id="{20B07D8D-C5EA-FB42-A522-2BE938AC15DE}"/>
              </a:ext>
            </a:extLst>
          </p:cNvPr>
          <p:cNvPicPr>
            <a:picLocks noChangeAspect="1"/>
          </p:cNvPicPr>
          <p:nvPr/>
        </p:nvPicPr>
        <p:blipFill rotWithShape="1">
          <a:blip r:embed="rId3"/>
          <a:srcRect l="9281" t="24344" r="8137" b="24343"/>
          <a:stretch/>
        </p:blipFill>
        <p:spPr>
          <a:xfrm>
            <a:off x="460867" y="698369"/>
            <a:ext cx="1393371" cy="487004"/>
          </a:xfrm>
          <a:prstGeom prst="rect">
            <a:avLst/>
          </a:prstGeom>
        </p:spPr>
      </p:pic>
      <p:sp>
        <p:nvSpPr>
          <p:cNvPr id="17" name="矩形 16">
            <a:extLst>
              <a:ext uri="{FF2B5EF4-FFF2-40B4-BE49-F238E27FC236}">
                <a16:creationId xmlns:a16="http://schemas.microsoft.com/office/drawing/2014/main" id="{F4FDC8E8-BAD3-154A-A825-6A477C2C2DF4}"/>
              </a:ext>
            </a:extLst>
          </p:cNvPr>
          <p:cNvSpPr/>
          <p:nvPr/>
        </p:nvSpPr>
        <p:spPr>
          <a:xfrm>
            <a:off x="6096001" y="1"/>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descr="电脑萤幕的截图&#10;&#10;描述已自动生成">
            <a:extLst>
              <a:ext uri="{FF2B5EF4-FFF2-40B4-BE49-F238E27FC236}">
                <a16:creationId xmlns:a16="http://schemas.microsoft.com/office/drawing/2014/main" id="{926CCEBB-8E3B-0047-B8CF-B55BF33329AE}"/>
              </a:ext>
            </a:extLst>
          </p:cNvPr>
          <p:cNvPicPr>
            <a:picLocks noChangeAspect="1"/>
          </p:cNvPicPr>
          <p:nvPr/>
        </p:nvPicPr>
        <p:blipFill>
          <a:blip r:embed="rId4"/>
          <a:stretch>
            <a:fillRect/>
          </a:stretch>
        </p:blipFill>
        <p:spPr>
          <a:xfrm>
            <a:off x="6324926" y="358549"/>
            <a:ext cx="5483723" cy="2878955"/>
          </a:xfrm>
          <a:prstGeom prst="rect">
            <a:avLst/>
          </a:prstGeom>
        </p:spPr>
      </p:pic>
      <p:pic>
        <p:nvPicPr>
          <p:cNvPr id="19" name="图片 18" descr="图片包含 球, 棒球, 播放器, 蝙蝠&#10;&#10;描述已自动生成">
            <a:extLst>
              <a:ext uri="{FF2B5EF4-FFF2-40B4-BE49-F238E27FC236}">
                <a16:creationId xmlns:a16="http://schemas.microsoft.com/office/drawing/2014/main" id="{07240095-5086-904E-9722-01DF54FF1AD2}"/>
              </a:ext>
            </a:extLst>
          </p:cNvPr>
          <p:cNvPicPr>
            <a:picLocks noChangeAspect="1"/>
          </p:cNvPicPr>
          <p:nvPr/>
        </p:nvPicPr>
        <p:blipFill>
          <a:blip r:embed="rId5"/>
          <a:stretch>
            <a:fillRect/>
          </a:stretch>
        </p:blipFill>
        <p:spPr>
          <a:xfrm>
            <a:off x="6324926" y="3566710"/>
            <a:ext cx="5483723" cy="3084594"/>
          </a:xfrm>
          <a:prstGeom prst="rect">
            <a:avLst/>
          </a:prstGeom>
        </p:spPr>
      </p:pic>
      <p:sp>
        <p:nvSpPr>
          <p:cNvPr id="22" name="椭圆 21">
            <a:extLst>
              <a:ext uri="{FF2B5EF4-FFF2-40B4-BE49-F238E27FC236}">
                <a16:creationId xmlns:a16="http://schemas.microsoft.com/office/drawing/2014/main" id="{2A65E88C-B6F6-1F4E-A1AF-71A3F2622F9E}"/>
              </a:ext>
            </a:extLst>
          </p:cNvPr>
          <p:cNvSpPr/>
          <p:nvPr/>
        </p:nvSpPr>
        <p:spPr>
          <a:xfrm flipH="1" flipV="1">
            <a:off x="1241564" y="2202156"/>
            <a:ext cx="210986" cy="209218"/>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23" name="椭圆 22">
            <a:extLst>
              <a:ext uri="{FF2B5EF4-FFF2-40B4-BE49-F238E27FC236}">
                <a16:creationId xmlns:a16="http://schemas.microsoft.com/office/drawing/2014/main" id="{BA2E69A1-B52B-5C42-9A9C-76115E83B740}"/>
              </a:ext>
            </a:extLst>
          </p:cNvPr>
          <p:cNvSpPr/>
          <p:nvPr/>
        </p:nvSpPr>
        <p:spPr>
          <a:xfrm flipH="1" flipV="1">
            <a:off x="1247352" y="2833744"/>
            <a:ext cx="210986" cy="209218"/>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24" name="椭圆 23">
            <a:extLst>
              <a:ext uri="{FF2B5EF4-FFF2-40B4-BE49-F238E27FC236}">
                <a16:creationId xmlns:a16="http://schemas.microsoft.com/office/drawing/2014/main" id="{503A5818-B3F0-1B47-B094-A59414ED9267}"/>
              </a:ext>
            </a:extLst>
          </p:cNvPr>
          <p:cNvSpPr/>
          <p:nvPr/>
        </p:nvSpPr>
        <p:spPr>
          <a:xfrm flipH="1" flipV="1">
            <a:off x="1241563" y="3687568"/>
            <a:ext cx="210986" cy="209218"/>
          </a:xfrm>
          <a:prstGeom prst="ellipse">
            <a:avLst/>
          </a:pr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Tree>
    <p:extLst>
      <p:ext uri="{BB962C8B-B14F-4D97-AF65-F5344CB8AC3E}">
        <p14:creationId xmlns:p14="http://schemas.microsoft.com/office/powerpoint/2010/main" val="132774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2">
            <a:extLst>
              <a:ext uri="{FF2B5EF4-FFF2-40B4-BE49-F238E27FC236}">
                <a16:creationId xmlns:a16="http://schemas.microsoft.com/office/drawing/2014/main" id="{CF7C7AE9-60B4-EC4C-81C3-AF479EB79138}"/>
              </a:ext>
            </a:extLst>
          </p:cNvPr>
          <p:cNvSpPr/>
          <p:nvPr/>
        </p:nvSpPr>
        <p:spPr>
          <a:xfrm flipV="1">
            <a:off x="-48039" y="3821864"/>
            <a:ext cx="2952434" cy="3061536"/>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 name="connsiteX0" fmla="*/ 0 w 5593630"/>
              <a:gd name="connsiteY0" fmla="*/ 2622 h 3458057"/>
              <a:gd name="connsiteX1" fmla="*/ 5573313 w 5593630"/>
              <a:gd name="connsiteY1" fmla="*/ 0 h 3458057"/>
              <a:gd name="connsiteX2" fmla="*/ 4252767 w 5593630"/>
              <a:gd name="connsiteY2" fmla="*/ 2599480 h 3458057"/>
              <a:gd name="connsiteX3" fmla="*/ 1300 w 5593630"/>
              <a:gd name="connsiteY3" fmla="*/ 3378113 h 3458057"/>
              <a:gd name="connsiteX4" fmla="*/ 0 w 5593630"/>
              <a:gd name="connsiteY4" fmla="*/ 2622 h 3458057"/>
              <a:gd name="connsiteX0" fmla="*/ 0 w 6187933"/>
              <a:gd name="connsiteY0" fmla="*/ 2622 h 3477207"/>
              <a:gd name="connsiteX1" fmla="*/ 5573313 w 6187933"/>
              <a:gd name="connsiteY1" fmla="*/ 0 h 3477207"/>
              <a:gd name="connsiteX2" fmla="*/ 5802809 w 6187933"/>
              <a:gd name="connsiteY2" fmla="*/ 2753870 h 3477207"/>
              <a:gd name="connsiteX3" fmla="*/ 1300 w 6187933"/>
              <a:gd name="connsiteY3" fmla="*/ 3378113 h 3477207"/>
              <a:gd name="connsiteX4" fmla="*/ 0 w 6187933"/>
              <a:gd name="connsiteY4" fmla="*/ 2622 h 3477207"/>
              <a:gd name="connsiteX0" fmla="*/ 0 w 6037994"/>
              <a:gd name="connsiteY0" fmla="*/ 0 h 3474295"/>
              <a:gd name="connsiteX1" fmla="*/ 4916230 w 6037994"/>
              <a:gd name="connsiteY1" fmla="*/ 10244 h 3474295"/>
              <a:gd name="connsiteX2" fmla="*/ 5802809 w 6037994"/>
              <a:gd name="connsiteY2" fmla="*/ 2751248 h 3474295"/>
              <a:gd name="connsiteX3" fmla="*/ 1300 w 6037994"/>
              <a:gd name="connsiteY3" fmla="*/ 3375491 h 3474295"/>
              <a:gd name="connsiteX4" fmla="*/ 0 w 6037994"/>
              <a:gd name="connsiteY4" fmla="*/ 0 h 3474295"/>
              <a:gd name="connsiteX0" fmla="*/ 0 w 6031462"/>
              <a:gd name="connsiteY0" fmla="*/ 0 h 3536987"/>
              <a:gd name="connsiteX1" fmla="*/ 4916230 w 6031462"/>
              <a:gd name="connsiteY1" fmla="*/ 10244 h 3536987"/>
              <a:gd name="connsiteX2" fmla="*/ 5802809 w 6031462"/>
              <a:gd name="connsiteY2" fmla="*/ 2751248 h 3536987"/>
              <a:gd name="connsiteX3" fmla="*/ 1300 w 6031462"/>
              <a:gd name="connsiteY3" fmla="*/ 3375491 h 3536987"/>
              <a:gd name="connsiteX4" fmla="*/ 0 w 6031462"/>
              <a:gd name="connsiteY4" fmla="*/ 0 h 3536987"/>
              <a:gd name="connsiteX0" fmla="*/ 0 w 6085362"/>
              <a:gd name="connsiteY0" fmla="*/ 0 h 3536987"/>
              <a:gd name="connsiteX1" fmla="*/ 4916230 w 6085362"/>
              <a:gd name="connsiteY1" fmla="*/ 10244 h 3536987"/>
              <a:gd name="connsiteX2" fmla="*/ 5802809 w 6085362"/>
              <a:gd name="connsiteY2" fmla="*/ 2751248 h 3536987"/>
              <a:gd name="connsiteX3" fmla="*/ 1300 w 6085362"/>
              <a:gd name="connsiteY3" fmla="*/ 3375491 h 3536987"/>
              <a:gd name="connsiteX4" fmla="*/ 0 w 6085362"/>
              <a:gd name="connsiteY4" fmla="*/ 0 h 3536987"/>
              <a:gd name="connsiteX0" fmla="*/ 0 w 6090708"/>
              <a:gd name="connsiteY0" fmla="*/ 0 h 4661405"/>
              <a:gd name="connsiteX1" fmla="*/ 4916230 w 6090708"/>
              <a:gd name="connsiteY1" fmla="*/ 10244 h 4661405"/>
              <a:gd name="connsiteX2" fmla="*/ 5802809 w 6090708"/>
              <a:gd name="connsiteY2" fmla="*/ 2751248 h 4661405"/>
              <a:gd name="connsiteX3" fmla="*/ 26473 w 6090708"/>
              <a:gd name="connsiteY3" fmla="*/ 4624971 h 4661405"/>
              <a:gd name="connsiteX4" fmla="*/ 0 w 6090708"/>
              <a:gd name="connsiteY4" fmla="*/ 0 h 4661405"/>
              <a:gd name="connsiteX0" fmla="*/ 0 w 6090706"/>
              <a:gd name="connsiteY0" fmla="*/ 0 h 4624971"/>
              <a:gd name="connsiteX1" fmla="*/ 4916230 w 6090706"/>
              <a:gd name="connsiteY1" fmla="*/ 10244 h 4624971"/>
              <a:gd name="connsiteX2" fmla="*/ 5802809 w 6090706"/>
              <a:gd name="connsiteY2" fmla="*/ 2751248 h 4624971"/>
              <a:gd name="connsiteX3" fmla="*/ 26473 w 6090706"/>
              <a:gd name="connsiteY3" fmla="*/ 4624971 h 4624971"/>
              <a:gd name="connsiteX4" fmla="*/ 0 w 6090706"/>
              <a:gd name="connsiteY4" fmla="*/ 0 h 4624971"/>
              <a:gd name="connsiteX0" fmla="*/ 0 w 5748754"/>
              <a:gd name="connsiteY0" fmla="*/ 0 h 4624971"/>
              <a:gd name="connsiteX1" fmla="*/ 4916230 w 5748754"/>
              <a:gd name="connsiteY1" fmla="*/ 10244 h 4624971"/>
              <a:gd name="connsiteX2" fmla="*/ 5374869 w 5748754"/>
              <a:gd name="connsiteY2" fmla="*/ 3251040 h 4624971"/>
              <a:gd name="connsiteX3" fmla="*/ 26473 w 5748754"/>
              <a:gd name="connsiteY3" fmla="*/ 4624971 h 4624971"/>
              <a:gd name="connsiteX4" fmla="*/ 0 w 5748754"/>
              <a:gd name="connsiteY4" fmla="*/ 0 h 4624971"/>
              <a:gd name="connsiteX0" fmla="*/ 0 w 5852082"/>
              <a:gd name="connsiteY0" fmla="*/ 8979 h 4633950"/>
              <a:gd name="connsiteX1" fmla="*/ 5193132 w 5852082"/>
              <a:gd name="connsiteY1" fmla="*/ 0 h 4633950"/>
              <a:gd name="connsiteX2" fmla="*/ 5374869 w 5852082"/>
              <a:gd name="connsiteY2" fmla="*/ 3260019 h 4633950"/>
              <a:gd name="connsiteX3" fmla="*/ 26473 w 5852082"/>
              <a:gd name="connsiteY3" fmla="*/ 4633950 h 4633950"/>
              <a:gd name="connsiteX4" fmla="*/ 0 w 5852082"/>
              <a:gd name="connsiteY4" fmla="*/ 8979 h 463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2082" h="4633950">
                <a:moveTo>
                  <a:pt x="0" y="8979"/>
                </a:moveTo>
                <a:lnTo>
                  <a:pt x="5193132" y="0"/>
                </a:lnTo>
                <a:cubicBezTo>
                  <a:pt x="5780558" y="467552"/>
                  <a:pt x="6235979" y="2487694"/>
                  <a:pt x="5374869" y="3260019"/>
                </a:cubicBezTo>
                <a:cubicBezTo>
                  <a:pt x="4513759" y="4032344"/>
                  <a:pt x="2170268" y="4489345"/>
                  <a:pt x="26473" y="4633950"/>
                </a:cubicBezTo>
                <a:cubicBezTo>
                  <a:pt x="26040" y="3839009"/>
                  <a:pt x="433" y="803920"/>
                  <a:pt x="0" y="8979"/>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29F9F973-C32B-EF43-A97A-D17152DD0478}"/>
              </a:ext>
            </a:extLst>
          </p:cNvPr>
          <p:cNvSpPr txBox="1"/>
          <p:nvPr/>
        </p:nvSpPr>
        <p:spPr>
          <a:xfrm>
            <a:off x="103795" y="86655"/>
            <a:ext cx="4321311" cy="400110"/>
          </a:xfrm>
          <a:prstGeom prst="rect">
            <a:avLst/>
          </a:prstGeom>
          <a:noFill/>
        </p:spPr>
        <p:txBody>
          <a:bodyPr wrap="none" rtlCol="0">
            <a:spAutoFit/>
          </a:bodyPr>
          <a:lstStyle/>
          <a:p>
            <a:r>
              <a:rPr kumimoji="1" lang="en" altLang="zh-CN" sz="2000">
                <a:solidFill>
                  <a:schemeClr val="tx1">
                    <a:lumMod val="75000"/>
                    <a:lumOff val="25000"/>
                  </a:schemeClr>
                </a:solidFill>
                <a:latin typeface="+mj-lt"/>
              </a:rPr>
              <a:t>Business Issue &amp; project Aim</a:t>
            </a:r>
            <a:endParaRPr kumimoji="1" lang="zh-CN" altLang="en-US" sz="2000">
              <a:gradFill>
                <a:gsLst>
                  <a:gs pos="0">
                    <a:srgbClr val="2E8AB8"/>
                  </a:gs>
                  <a:gs pos="100000">
                    <a:srgbClr val="51C5D3"/>
                  </a:gs>
                </a:gsLst>
                <a:lin ang="5400000" scaled="1"/>
              </a:gradFill>
              <a:latin typeface="+mj-lt"/>
            </a:endParaRPr>
          </a:p>
        </p:txBody>
      </p:sp>
      <p:cxnSp>
        <p:nvCxnSpPr>
          <p:cNvPr id="5" name="直线连接符 4">
            <a:extLst>
              <a:ext uri="{FF2B5EF4-FFF2-40B4-BE49-F238E27FC236}">
                <a16:creationId xmlns:a16="http://schemas.microsoft.com/office/drawing/2014/main" id="{826D71B3-F45F-7649-98C3-71F8FC587B17}"/>
              </a:ext>
            </a:extLst>
          </p:cNvPr>
          <p:cNvCxnSpPr/>
          <p:nvPr/>
        </p:nvCxnSpPr>
        <p:spPr>
          <a:xfrm>
            <a:off x="181311" y="526428"/>
            <a:ext cx="1586286"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86E18DC-899D-4847-971A-EAF278449AB2}"/>
              </a:ext>
            </a:extLst>
          </p:cNvPr>
          <p:cNvSpPr txBox="1"/>
          <p:nvPr/>
        </p:nvSpPr>
        <p:spPr>
          <a:xfrm>
            <a:off x="5098331" y="1922640"/>
            <a:ext cx="5365493" cy="375680"/>
          </a:xfrm>
          <a:prstGeom prst="rect">
            <a:avLst/>
          </a:prstGeom>
          <a:noFill/>
        </p:spPr>
        <p:txBody>
          <a:bodyPr wrap="square" rtlCol="0">
            <a:spAutoFit/>
          </a:bodyPr>
          <a:lstStyle/>
          <a:p>
            <a:pPr>
              <a:lnSpc>
                <a:spcPct val="150000"/>
              </a:lnSpc>
            </a:pPr>
            <a:r>
              <a:rPr kumimoji="1" lang="en-GB" altLang="zh-CN" sz="1400" b="1">
                <a:solidFill>
                  <a:schemeClr val="tx1">
                    <a:lumMod val="75000"/>
                    <a:lumOff val="25000"/>
                  </a:schemeClr>
                </a:solidFill>
              </a:rPr>
              <a:t>$6 billion royalties paid per year </a:t>
            </a:r>
            <a:r>
              <a:rPr kumimoji="1" lang="en-GB" altLang="zh-CN" sz="1400" b="1">
                <a:solidFill>
                  <a:schemeClr val="tx1">
                    <a:lumMod val="75000"/>
                    <a:lumOff val="25000"/>
                  </a:schemeClr>
                </a:solidFill>
                <a:sym typeface="Wingdings" pitchFamily="2" charset="2"/>
              </a:rPr>
              <a:t> Low Profit Margin</a:t>
            </a:r>
            <a:endParaRPr kumimoji="1" lang="en-GB" altLang="zh-CN" sz="1400" b="1">
              <a:solidFill>
                <a:schemeClr val="tx1">
                  <a:lumMod val="75000"/>
                  <a:lumOff val="25000"/>
                </a:schemeClr>
              </a:solidFill>
            </a:endParaRPr>
          </a:p>
        </p:txBody>
      </p:sp>
      <p:sp>
        <p:nvSpPr>
          <p:cNvPr id="8" name="矩形 7">
            <a:extLst>
              <a:ext uri="{FF2B5EF4-FFF2-40B4-BE49-F238E27FC236}">
                <a16:creationId xmlns:a16="http://schemas.microsoft.com/office/drawing/2014/main" id="{B0618BCF-F10A-0B42-BEC4-ED361A824DFD}"/>
              </a:ext>
            </a:extLst>
          </p:cNvPr>
          <p:cNvSpPr/>
          <p:nvPr/>
        </p:nvSpPr>
        <p:spPr>
          <a:xfrm>
            <a:off x="6482569" y="2959604"/>
            <a:ext cx="1440511" cy="450574"/>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3EDD2DC-377F-5A43-8058-8A0853B1FF9E}"/>
              </a:ext>
            </a:extLst>
          </p:cNvPr>
          <p:cNvSpPr/>
          <p:nvPr/>
        </p:nvSpPr>
        <p:spPr>
          <a:xfrm>
            <a:off x="6591678" y="3015614"/>
            <a:ext cx="1318374" cy="338554"/>
          </a:xfrm>
          <a:prstGeom prst="rect">
            <a:avLst/>
          </a:prstGeom>
        </p:spPr>
        <p:txBody>
          <a:bodyPr wrap="none">
            <a:spAutoFit/>
          </a:bodyPr>
          <a:lstStyle/>
          <a:p>
            <a:r>
              <a:rPr kumimoji="1" lang="en" altLang="zh-CN" sz="1600" b="1">
                <a:gradFill>
                  <a:gsLst>
                    <a:gs pos="0">
                      <a:srgbClr val="2E8AB8"/>
                    </a:gs>
                    <a:gs pos="100000">
                      <a:srgbClr val="51C5D3"/>
                    </a:gs>
                  </a:gsLst>
                  <a:lin ang="5400000" scaled="1"/>
                </a:gradFill>
              </a:rPr>
              <a:t>Project Aim</a:t>
            </a:r>
            <a:endParaRPr lang="zh-CN" altLang="en-US" sz="1600" b="1"/>
          </a:p>
        </p:txBody>
      </p:sp>
      <p:sp>
        <p:nvSpPr>
          <p:cNvPr id="6" name="矩形 5">
            <a:extLst>
              <a:ext uri="{FF2B5EF4-FFF2-40B4-BE49-F238E27FC236}">
                <a16:creationId xmlns:a16="http://schemas.microsoft.com/office/drawing/2014/main" id="{0285BFA1-BD66-194A-8371-D6EBF4AED40A}"/>
              </a:ext>
            </a:extLst>
          </p:cNvPr>
          <p:cNvSpPr/>
          <p:nvPr/>
        </p:nvSpPr>
        <p:spPr>
          <a:xfrm>
            <a:off x="10731500" y="-25400"/>
            <a:ext cx="1485900" cy="3364708"/>
          </a:xfrm>
          <a:custGeom>
            <a:avLst/>
            <a:gdLst>
              <a:gd name="connsiteX0" fmla="*/ 0 w 1816100"/>
              <a:gd name="connsiteY0" fmla="*/ 0 h 4317208"/>
              <a:gd name="connsiteX1" fmla="*/ 1816100 w 1816100"/>
              <a:gd name="connsiteY1" fmla="*/ 0 h 4317208"/>
              <a:gd name="connsiteX2" fmla="*/ 1816100 w 1816100"/>
              <a:gd name="connsiteY2" fmla="*/ 4317208 h 4317208"/>
              <a:gd name="connsiteX3" fmla="*/ 0 w 1816100"/>
              <a:gd name="connsiteY3" fmla="*/ 4317208 h 4317208"/>
              <a:gd name="connsiteX4" fmla="*/ 0 w 1816100"/>
              <a:gd name="connsiteY4" fmla="*/ 0 h 4317208"/>
              <a:gd name="connsiteX0" fmla="*/ 0 w 1816100"/>
              <a:gd name="connsiteY0" fmla="*/ 0 h 4888708"/>
              <a:gd name="connsiteX1" fmla="*/ 1816100 w 1816100"/>
              <a:gd name="connsiteY1" fmla="*/ 0 h 4888708"/>
              <a:gd name="connsiteX2" fmla="*/ 1816100 w 1816100"/>
              <a:gd name="connsiteY2" fmla="*/ 4317208 h 4888708"/>
              <a:gd name="connsiteX3" fmla="*/ 685800 w 1816100"/>
              <a:gd name="connsiteY3" fmla="*/ 4888708 h 4888708"/>
              <a:gd name="connsiteX4" fmla="*/ 0 w 1816100"/>
              <a:gd name="connsiteY4" fmla="*/ 0 h 4888708"/>
              <a:gd name="connsiteX0" fmla="*/ 0 w 1816100"/>
              <a:gd name="connsiteY0" fmla="*/ 0 h 4317208"/>
              <a:gd name="connsiteX1" fmla="*/ 1816100 w 1816100"/>
              <a:gd name="connsiteY1" fmla="*/ 0 h 4317208"/>
              <a:gd name="connsiteX2" fmla="*/ 1816100 w 1816100"/>
              <a:gd name="connsiteY2" fmla="*/ 4317208 h 4317208"/>
              <a:gd name="connsiteX3" fmla="*/ 533400 w 1816100"/>
              <a:gd name="connsiteY3" fmla="*/ 2043908 h 4317208"/>
              <a:gd name="connsiteX4" fmla="*/ 0 w 1816100"/>
              <a:gd name="connsiteY4" fmla="*/ 0 h 4317208"/>
              <a:gd name="connsiteX0" fmla="*/ 0 w 1816100"/>
              <a:gd name="connsiteY0" fmla="*/ 0 h 4317208"/>
              <a:gd name="connsiteX1" fmla="*/ 1816100 w 1816100"/>
              <a:gd name="connsiteY1" fmla="*/ 0 h 4317208"/>
              <a:gd name="connsiteX2" fmla="*/ 1816100 w 1816100"/>
              <a:gd name="connsiteY2" fmla="*/ 4317208 h 4317208"/>
              <a:gd name="connsiteX3" fmla="*/ 1092200 w 1816100"/>
              <a:gd name="connsiteY3" fmla="*/ 1548608 h 4317208"/>
              <a:gd name="connsiteX4" fmla="*/ 0 w 1816100"/>
              <a:gd name="connsiteY4" fmla="*/ 0 h 4317208"/>
              <a:gd name="connsiteX0" fmla="*/ 0 w 1816100"/>
              <a:gd name="connsiteY0" fmla="*/ 0 h 4317208"/>
              <a:gd name="connsiteX1" fmla="*/ 1816100 w 1816100"/>
              <a:gd name="connsiteY1" fmla="*/ 0 h 4317208"/>
              <a:gd name="connsiteX2" fmla="*/ 1816100 w 1816100"/>
              <a:gd name="connsiteY2" fmla="*/ 4317208 h 4317208"/>
              <a:gd name="connsiteX3" fmla="*/ 762000 w 1816100"/>
              <a:gd name="connsiteY3" fmla="*/ 786608 h 4317208"/>
              <a:gd name="connsiteX4" fmla="*/ 0 w 1816100"/>
              <a:gd name="connsiteY4" fmla="*/ 0 h 4317208"/>
              <a:gd name="connsiteX0" fmla="*/ 0 w 1816100"/>
              <a:gd name="connsiteY0" fmla="*/ 0 h 4317208"/>
              <a:gd name="connsiteX1" fmla="*/ 1816100 w 1816100"/>
              <a:gd name="connsiteY1" fmla="*/ 0 h 4317208"/>
              <a:gd name="connsiteX2" fmla="*/ 1816100 w 1816100"/>
              <a:gd name="connsiteY2" fmla="*/ 4317208 h 4317208"/>
              <a:gd name="connsiteX3" fmla="*/ 762000 w 1816100"/>
              <a:gd name="connsiteY3" fmla="*/ 786608 h 4317208"/>
              <a:gd name="connsiteX4" fmla="*/ 0 w 1816100"/>
              <a:gd name="connsiteY4" fmla="*/ 0 h 4317208"/>
              <a:gd name="connsiteX0" fmla="*/ 0 w 1409700"/>
              <a:gd name="connsiteY0" fmla="*/ 12700 h 4317208"/>
              <a:gd name="connsiteX1" fmla="*/ 1409700 w 1409700"/>
              <a:gd name="connsiteY1" fmla="*/ 0 h 4317208"/>
              <a:gd name="connsiteX2" fmla="*/ 1409700 w 1409700"/>
              <a:gd name="connsiteY2" fmla="*/ 4317208 h 4317208"/>
              <a:gd name="connsiteX3" fmla="*/ 355600 w 1409700"/>
              <a:gd name="connsiteY3" fmla="*/ 786608 h 4317208"/>
              <a:gd name="connsiteX4" fmla="*/ 0 w 1409700"/>
              <a:gd name="connsiteY4" fmla="*/ 12700 h 4317208"/>
              <a:gd name="connsiteX0" fmla="*/ 0 w 1473200"/>
              <a:gd name="connsiteY0" fmla="*/ 25400 h 4317208"/>
              <a:gd name="connsiteX1" fmla="*/ 1473200 w 1473200"/>
              <a:gd name="connsiteY1" fmla="*/ 0 h 4317208"/>
              <a:gd name="connsiteX2" fmla="*/ 1473200 w 1473200"/>
              <a:gd name="connsiteY2" fmla="*/ 4317208 h 4317208"/>
              <a:gd name="connsiteX3" fmla="*/ 419100 w 1473200"/>
              <a:gd name="connsiteY3" fmla="*/ 786608 h 4317208"/>
              <a:gd name="connsiteX4" fmla="*/ 0 w 1473200"/>
              <a:gd name="connsiteY4" fmla="*/ 25400 h 4317208"/>
              <a:gd name="connsiteX0" fmla="*/ 0 w 1473200"/>
              <a:gd name="connsiteY0" fmla="*/ 25400 h 4317208"/>
              <a:gd name="connsiteX1" fmla="*/ 1473200 w 1473200"/>
              <a:gd name="connsiteY1" fmla="*/ 0 h 4317208"/>
              <a:gd name="connsiteX2" fmla="*/ 1473200 w 1473200"/>
              <a:gd name="connsiteY2" fmla="*/ 4317208 h 4317208"/>
              <a:gd name="connsiteX3" fmla="*/ 419100 w 1473200"/>
              <a:gd name="connsiteY3" fmla="*/ 786608 h 4317208"/>
              <a:gd name="connsiteX4" fmla="*/ 0 w 1473200"/>
              <a:gd name="connsiteY4" fmla="*/ 25400 h 4317208"/>
              <a:gd name="connsiteX0" fmla="*/ 0 w 1473200"/>
              <a:gd name="connsiteY0" fmla="*/ 25400 h 4317208"/>
              <a:gd name="connsiteX1" fmla="*/ 1473200 w 1473200"/>
              <a:gd name="connsiteY1" fmla="*/ 0 h 4317208"/>
              <a:gd name="connsiteX2" fmla="*/ 1473200 w 1473200"/>
              <a:gd name="connsiteY2" fmla="*/ 4317208 h 4317208"/>
              <a:gd name="connsiteX3" fmla="*/ 419100 w 1473200"/>
              <a:gd name="connsiteY3" fmla="*/ 786608 h 4317208"/>
              <a:gd name="connsiteX4" fmla="*/ 0 w 1473200"/>
              <a:gd name="connsiteY4" fmla="*/ 25400 h 4317208"/>
              <a:gd name="connsiteX0" fmla="*/ 0 w 1638300"/>
              <a:gd name="connsiteY0" fmla="*/ 25400 h 3390108"/>
              <a:gd name="connsiteX1" fmla="*/ 1473200 w 1638300"/>
              <a:gd name="connsiteY1" fmla="*/ 0 h 3390108"/>
              <a:gd name="connsiteX2" fmla="*/ 1638300 w 1638300"/>
              <a:gd name="connsiteY2" fmla="*/ 3390108 h 3390108"/>
              <a:gd name="connsiteX3" fmla="*/ 419100 w 1638300"/>
              <a:gd name="connsiteY3" fmla="*/ 786608 h 3390108"/>
              <a:gd name="connsiteX4" fmla="*/ 0 w 1638300"/>
              <a:gd name="connsiteY4" fmla="*/ 25400 h 33901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19100 w 1485900"/>
              <a:gd name="connsiteY3" fmla="*/ 7866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444500 w 1485900"/>
              <a:gd name="connsiteY3" fmla="*/ 16502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317500 w 1485900"/>
              <a:gd name="connsiteY3" fmla="*/ 14851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317500 w 1485900"/>
              <a:gd name="connsiteY3" fmla="*/ 14851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317500 w 1485900"/>
              <a:gd name="connsiteY3" fmla="*/ 1485108 h 3364708"/>
              <a:gd name="connsiteX4" fmla="*/ 0 w 1485900"/>
              <a:gd name="connsiteY4" fmla="*/ 25400 h 3364708"/>
              <a:gd name="connsiteX0" fmla="*/ 0 w 1485900"/>
              <a:gd name="connsiteY0" fmla="*/ 25400 h 3364708"/>
              <a:gd name="connsiteX1" fmla="*/ 1473200 w 1485900"/>
              <a:gd name="connsiteY1" fmla="*/ 0 h 3364708"/>
              <a:gd name="connsiteX2" fmla="*/ 1485900 w 1485900"/>
              <a:gd name="connsiteY2" fmla="*/ 3364708 h 3364708"/>
              <a:gd name="connsiteX3" fmla="*/ 317500 w 1485900"/>
              <a:gd name="connsiteY3" fmla="*/ 1485108 h 3364708"/>
              <a:gd name="connsiteX4" fmla="*/ 0 w 1485900"/>
              <a:gd name="connsiteY4" fmla="*/ 25400 h 336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3364708">
                <a:moveTo>
                  <a:pt x="0" y="25400"/>
                </a:moveTo>
                <a:lnTo>
                  <a:pt x="1473200" y="0"/>
                </a:lnTo>
                <a:cubicBezTo>
                  <a:pt x="1477433" y="1121569"/>
                  <a:pt x="1481667" y="2243139"/>
                  <a:pt x="1485900" y="3364708"/>
                </a:cubicBezTo>
                <a:cubicBezTo>
                  <a:pt x="93133" y="3280041"/>
                  <a:pt x="25400" y="2382311"/>
                  <a:pt x="317500" y="1485108"/>
                </a:cubicBezTo>
                <a:cubicBezTo>
                  <a:pt x="609600" y="587905"/>
                  <a:pt x="139700" y="122503"/>
                  <a:pt x="0" y="2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2FFA9979-D8FD-BB4A-9C38-6BAC13AF974B}"/>
              </a:ext>
            </a:extLst>
          </p:cNvPr>
          <p:cNvSpPr/>
          <p:nvPr/>
        </p:nvSpPr>
        <p:spPr>
          <a:xfrm>
            <a:off x="5230971" y="3473416"/>
            <a:ext cx="4571117" cy="523220"/>
          </a:xfrm>
          <a:prstGeom prst="rect">
            <a:avLst/>
          </a:prstGeom>
        </p:spPr>
        <p:txBody>
          <a:bodyPr wrap="square">
            <a:spAutoFit/>
          </a:bodyPr>
          <a:lstStyle/>
          <a:p>
            <a:r>
              <a:rPr lang="en-GB" altLang="zh-CN" sz="1400">
                <a:solidFill>
                  <a:schemeClr val="tx1">
                    <a:lumMod val="75000"/>
                    <a:lumOff val="25000"/>
                  </a:schemeClr>
                </a:solidFill>
              </a:rPr>
              <a:t>help Spotify reduce their investment in royalties which could lead to the surge of profit margin. </a:t>
            </a:r>
          </a:p>
        </p:txBody>
      </p:sp>
      <p:sp>
        <p:nvSpPr>
          <p:cNvPr id="9" name="矩形 8">
            <a:extLst>
              <a:ext uri="{FF2B5EF4-FFF2-40B4-BE49-F238E27FC236}">
                <a16:creationId xmlns:a16="http://schemas.microsoft.com/office/drawing/2014/main" id="{0F8EC29F-5D2B-6942-AFED-09E2F2CABDBB}"/>
              </a:ext>
            </a:extLst>
          </p:cNvPr>
          <p:cNvSpPr/>
          <p:nvPr/>
        </p:nvSpPr>
        <p:spPr>
          <a:xfrm>
            <a:off x="5230971" y="5226150"/>
            <a:ext cx="3943708" cy="307777"/>
          </a:xfrm>
          <a:prstGeom prst="rect">
            <a:avLst/>
          </a:prstGeom>
        </p:spPr>
        <p:txBody>
          <a:bodyPr wrap="none">
            <a:spAutoFit/>
          </a:bodyPr>
          <a:lstStyle/>
          <a:p>
            <a:r>
              <a:rPr lang="en-GB" altLang="zh-CN" sz="1400">
                <a:solidFill>
                  <a:schemeClr val="tx1">
                    <a:lumMod val="75000"/>
                    <a:lumOff val="25000"/>
                  </a:schemeClr>
                </a:solidFill>
              </a:rPr>
              <a:t>Identifying what attributes made a song popular</a:t>
            </a:r>
            <a:endParaRPr lang="zh-CN" altLang="en-US" sz="1400">
              <a:solidFill>
                <a:schemeClr val="tx1">
                  <a:lumMod val="75000"/>
                  <a:lumOff val="25000"/>
                </a:schemeClr>
              </a:solidFill>
            </a:endParaRPr>
          </a:p>
        </p:txBody>
      </p:sp>
      <p:sp>
        <p:nvSpPr>
          <p:cNvPr id="13" name="矩形 12">
            <a:extLst>
              <a:ext uri="{FF2B5EF4-FFF2-40B4-BE49-F238E27FC236}">
                <a16:creationId xmlns:a16="http://schemas.microsoft.com/office/drawing/2014/main" id="{C7355B67-6BFA-BB41-9562-7A9E10269A62}"/>
              </a:ext>
            </a:extLst>
          </p:cNvPr>
          <p:cNvSpPr/>
          <p:nvPr/>
        </p:nvSpPr>
        <p:spPr>
          <a:xfrm>
            <a:off x="6482569" y="1452173"/>
            <a:ext cx="1440511" cy="450574"/>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59A434C-1EF2-E24A-9A08-C199C1AD5B50}"/>
              </a:ext>
            </a:extLst>
          </p:cNvPr>
          <p:cNvSpPr/>
          <p:nvPr/>
        </p:nvSpPr>
        <p:spPr>
          <a:xfrm>
            <a:off x="6869312" y="1508724"/>
            <a:ext cx="708848" cy="338554"/>
          </a:xfrm>
          <a:prstGeom prst="rect">
            <a:avLst/>
          </a:prstGeom>
        </p:spPr>
        <p:txBody>
          <a:bodyPr wrap="none">
            <a:spAutoFit/>
          </a:bodyPr>
          <a:lstStyle/>
          <a:p>
            <a:r>
              <a:rPr kumimoji="1" lang="en" altLang="zh-CN" sz="1600" b="1">
                <a:gradFill>
                  <a:gsLst>
                    <a:gs pos="0">
                      <a:srgbClr val="2E8AB8"/>
                    </a:gs>
                    <a:gs pos="100000">
                      <a:srgbClr val="51C5D3"/>
                    </a:gs>
                  </a:gsLst>
                  <a:lin ang="5400000" scaled="1"/>
                </a:gradFill>
              </a:rPr>
              <a:t>Issue</a:t>
            </a:r>
            <a:endParaRPr lang="zh-CN" altLang="en-US" sz="1600" b="1"/>
          </a:p>
        </p:txBody>
      </p:sp>
      <p:sp>
        <p:nvSpPr>
          <p:cNvPr id="15" name="矩形 14">
            <a:extLst>
              <a:ext uri="{FF2B5EF4-FFF2-40B4-BE49-F238E27FC236}">
                <a16:creationId xmlns:a16="http://schemas.microsoft.com/office/drawing/2014/main" id="{301810F1-FE3C-444D-B5EF-B6491E80F0CC}"/>
              </a:ext>
            </a:extLst>
          </p:cNvPr>
          <p:cNvSpPr/>
          <p:nvPr/>
        </p:nvSpPr>
        <p:spPr>
          <a:xfrm>
            <a:off x="6482569" y="4733409"/>
            <a:ext cx="1440511" cy="450574"/>
          </a:xfrm>
          <a:prstGeom prst="rect">
            <a:avLst/>
          </a:prstGeom>
          <a:noFill/>
          <a:ln>
            <a:gradFill>
              <a:gsLst>
                <a:gs pos="0">
                  <a:srgbClr val="51C5D3"/>
                </a:gs>
                <a:gs pos="99000">
                  <a:srgbClr val="2E8AB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AC3A2251-0097-4B4E-9E97-451FAED7A467}"/>
              </a:ext>
            </a:extLst>
          </p:cNvPr>
          <p:cNvSpPr/>
          <p:nvPr/>
        </p:nvSpPr>
        <p:spPr>
          <a:xfrm>
            <a:off x="6680666" y="4797461"/>
            <a:ext cx="1140056" cy="338554"/>
          </a:xfrm>
          <a:prstGeom prst="rect">
            <a:avLst/>
          </a:prstGeom>
        </p:spPr>
        <p:txBody>
          <a:bodyPr wrap="none">
            <a:spAutoFit/>
          </a:bodyPr>
          <a:lstStyle/>
          <a:p>
            <a:r>
              <a:rPr kumimoji="1" lang="en" altLang="zh-CN" sz="1600" b="1">
                <a:gradFill>
                  <a:gsLst>
                    <a:gs pos="0">
                      <a:srgbClr val="2E8AB8"/>
                    </a:gs>
                    <a:gs pos="100000">
                      <a:srgbClr val="51C5D3"/>
                    </a:gs>
                  </a:gsLst>
                  <a:lin ang="5400000" scaled="1"/>
                </a:gradFill>
              </a:rPr>
              <a:t>Approach</a:t>
            </a:r>
            <a:endParaRPr lang="zh-CN" altLang="en-US" sz="1600" b="1"/>
          </a:p>
        </p:txBody>
      </p:sp>
      <p:cxnSp>
        <p:nvCxnSpPr>
          <p:cNvPr id="21" name="直线连接符 20">
            <a:extLst>
              <a:ext uri="{FF2B5EF4-FFF2-40B4-BE49-F238E27FC236}">
                <a16:creationId xmlns:a16="http://schemas.microsoft.com/office/drawing/2014/main" id="{1182B68D-CCCF-054F-AA4D-846FDDE69DCE}"/>
              </a:ext>
            </a:extLst>
          </p:cNvPr>
          <p:cNvCxnSpPr>
            <a:cxnSpLocks/>
          </p:cNvCxnSpPr>
          <p:nvPr/>
        </p:nvCxnSpPr>
        <p:spPr>
          <a:xfrm>
            <a:off x="7202518" y="2381091"/>
            <a:ext cx="0" cy="406677"/>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3505F067-F4ED-6643-9B3F-CDFACF93039E}"/>
              </a:ext>
            </a:extLst>
          </p:cNvPr>
          <p:cNvCxnSpPr>
            <a:cxnSpLocks/>
          </p:cNvCxnSpPr>
          <p:nvPr/>
        </p:nvCxnSpPr>
        <p:spPr>
          <a:xfrm>
            <a:off x="7211420" y="4085565"/>
            <a:ext cx="0" cy="406677"/>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7" name="图片 26" descr="徽标&#10;&#10;描述已自动生成">
            <a:extLst>
              <a:ext uri="{FF2B5EF4-FFF2-40B4-BE49-F238E27FC236}">
                <a16:creationId xmlns:a16="http://schemas.microsoft.com/office/drawing/2014/main" id="{5597B792-CCCA-8548-A7C0-2E3EDBED19EE}"/>
              </a:ext>
            </a:extLst>
          </p:cNvPr>
          <p:cNvPicPr>
            <a:picLocks noChangeAspect="1"/>
          </p:cNvPicPr>
          <p:nvPr/>
        </p:nvPicPr>
        <p:blipFill rotWithShape="1">
          <a:blip r:embed="rId3"/>
          <a:srcRect l="9281" t="24344" r="8137" b="24343"/>
          <a:stretch/>
        </p:blipFill>
        <p:spPr>
          <a:xfrm>
            <a:off x="277768" y="625011"/>
            <a:ext cx="1393371" cy="487004"/>
          </a:xfrm>
          <a:prstGeom prst="rect">
            <a:avLst/>
          </a:prstGeom>
        </p:spPr>
      </p:pic>
      <p:pic>
        <p:nvPicPr>
          <p:cNvPr id="32" name="图片 31">
            <a:extLst>
              <a:ext uri="{FF2B5EF4-FFF2-40B4-BE49-F238E27FC236}">
                <a16:creationId xmlns:a16="http://schemas.microsoft.com/office/drawing/2014/main" id="{830BB9D6-0E17-204C-9FE4-6774AFC2E8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973" t="17829"/>
          <a:stretch/>
        </p:blipFill>
        <p:spPr>
          <a:xfrm>
            <a:off x="1003204" y="1902747"/>
            <a:ext cx="4273252" cy="3965838"/>
          </a:xfrm>
          <a:prstGeom prst="rect">
            <a:avLst/>
          </a:prstGeom>
        </p:spPr>
      </p:pic>
    </p:spTree>
    <p:extLst>
      <p:ext uri="{BB962C8B-B14F-4D97-AF65-F5344CB8AC3E}">
        <p14:creationId xmlns:p14="http://schemas.microsoft.com/office/powerpoint/2010/main" val="135319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2">
            <a:extLst>
              <a:ext uri="{FF2B5EF4-FFF2-40B4-BE49-F238E27FC236}">
                <a16:creationId xmlns:a16="http://schemas.microsoft.com/office/drawing/2014/main" id="{CBF4F840-C7FA-544F-B3CE-EACF6F98E37B}"/>
              </a:ext>
            </a:extLst>
          </p:cNvPr>
          <p:cNvSpPr/>
          <p:nvPr/>
        </p:nvSpPr>
        <p:spPr>
          <a:xfrm rot="16200000" flipH="1" flipV="1">
            <a:off x="8579503" y="89962"/>
            <a:ext cx="3702458" cy="3522535"/>
          </a:xfrm>
          <a:custGeom>
            <a:avLst/>
            <a:gdLst>
              <a:gd name="connsiteX0" fmla="*/ 0 w 4252767"/>
              <a:gd name="connsiteY0" fmla="*/ 0 h 2596858"/>
              <a:gd name="connsiteX1" fmla="*/ 4252767 w 4252767"/>
              <a:gd name="connsiteY1" fmla="*/ 0 h 2596858"/>
              <a:gd name="connsiteX2" fmla="*/ 4252767 w 4252767"/>
              <a:gd name="connsiteY2" fmla="*/ 2596858 h 2596858"/>
              <a:gd name="connsiteX3" fmla="*/ 0 w 4252767"/>
              <a:gd name="connsiteY3" fmla="*/ 2596858 h 2596858"/>
              <a:gd name="connsiteX4" fmla="*/ 0 w 4252767"/>
              <a:gd name="connsiteY4" fmla="*/ 0 h 2596858"/>
              <a:gd name="connsiteX0" fmla="*/ 0 w 4541370"/>
              <a:gd name="connsiteY0" fmla="*/ 0 h 3046366"/>
              <a:gd name="connsiteX1" fmla="*/ 4252767 w 4541370"/>
              <a:gd name="connsiteY1" fmla="*/ 0 h 3046366"/>
              <a:gd name="connsiteX2" fmla="*/ 4252767 w 4541370"/>
              <a:gd name="connsiteY2" fmla="*/ 2596858 h 3046366"/>
              <a:gd name="connsiteX3" fmla="*/ 0 w 4541370"/>
              <a:gd name="connsiteY3" fmla="*/ 2596858 h 3046366"/>
              <a:gd name="connsiteX4" fmla="*/ 0 w 4541370"/>
              <a:gd name="connsiteY4" fmla="*/ 0 h 3046366"/>
              <a:gd name="connsiteX0" fmla="*/ 0 w 4659167"/>
              <a:gd name="connsiteY0" fmla="*/ 0 h 3217171"/>
              <a:gd name="connsiteX1" fmla="*/ 4252767 w 4659167"/>
              <a:gd name="connsiteY1" fmla="*/ 0 h 3217171"/>
              <a:gd name="connsiteX2" fmla="*/ 4252767 w 4659167"/>
              <a:gd name="connsiteY2" fmla="*/ 2596858 h 3217171"/>
              <a:gd name="connsiteX3" fmla="*/ 0 w 4659167"/>
              <a:gd name="connsiteY3" fmla="*/ 2596858 h 3217171"/>
              <a:gd name="connsiteX4" fmla="*/ 0 w 4659167"/>
              <a:gd name="connsiteY4" fmla="*/ 0 h 3217171"/>
              <a:gd name="connsiteX0" fmla="*/ 0 w 5153915"/>
              <a:gd name="connsiteY0" fmla="*/ 0 h 2788236"/>
              <a:gd name="connsiteX1" fmla="*/ 5153915 w 5153915"/>
              <a:gd name="connsiteY1" fmla="*/ 13252 h 2788236"/>
              <a:gd name="connsiteX2" fmla="*/ 4252767 w 5153915"/>
              <a:gd name="connsiteY2" fmla="*/ 2596858 h 2788236"/>
              <a:gd name="connsiteX3" fmla="*/ 0 w 5153915"/>
              <a:gd name="connsiteY3" fmla="*/ 2596858 h 2788236"/>
              <a:gd name="connsiteX4" fmla="*/ 0 w 5153915"/>
              <a:gd name="connsiteY4" fmla="*/ 0 h 2788236"/>
              <a:gd name="connsiteX0" fmla="*/ 0 w 5193604"/>
              <a:gd name="connsiteY0" fmla="*/ 0 h 2788236"/>
              <a:gd name="connsiteX1" fmla="*/ 5153915 w 5193604"/>
              <a:gd name="connsiteY1" fmla="*/ 13252 h 2788236"/>
              <a:gd name="connsiteX2" fmla="*/ 4252767 w 5193604"/>
              <a:gd name="connsiteY2" fmla="*/ 2596858 h 2788236"/>
              <a:gd name="connsiteX3" fmla="*/ 0 w 5193604"/>
              <a:gd name="connsiteY3" fmla="*/ 2596858 h 2788236"/>
              <a:gd name="connsiteX4" fmla="*/ 0 w 5193604"/>
              <a:gd name="connsiteY4" fmla="*/ 0 h 2788236"/>
              <a:gd name="connsiteX0" fmla="*/ 0 w 5193604"/>
              <a:gd name="connsiteY0" fmla="*/ 0 h 2865694"/>
              <a:gd name="connsiteX1" fmla="*/ 5153915 w 5193604"/>
              <a:gd name="connsiteY1" fmla="*/ 13252 h 2865694"/>
              <a:gd name="connsiteX2" fmla="*/ 4252767 w 5193604"/>
              <a:gd name="connsiteY2" fmla="*/ 2596858 h 2865694"/>
              <a:gd name="connsiteX3" fmla="*/ 0 w 5193604"/>
              <a:gd name="connsiteY3" fmla="*/ 2596858 h 2865694"/>
              <a:gd name="connsiteX4" fmla="*/ 0 w 5193604"/>
              <a:gd name="connsiteY4" fmla="*/ 0 h 2865694"/>
              <a:gd name="connsiteX0" fmla="*/ 0 w 5624065"/>
              <a:gd name="connsiteY0" fmla="*/ 0 h 2866599"/>
              <a:gd name="connsiteX1" fmla="*/ 5604489 w 5624065"/>
              <a:gd name="connsiteY1" fmla="*/ 0 h 2866599"/>
              <a:gd name="connsiteX2" fmla="*/ 4252767 w 5624065"/>
              <a:gd name="connsiteY2" fmla="*/ 2596858 h 2866599"/>
              <a:gd name="connsiteX3" fmla="*/ 0 w 5624065"/>
              <a:gd name="connsiteY3" fmla="*/ 2596858 h 2866599"/>
              <a:gd name="connsiteX4" fmla="*/ 0 w 5624065"/>
              <a:gd name="connsiteY4" fmla="*/ 0 h 2866599"/>
              <a:gd name="connsiteX0" fmla="*/ 0 w 5623927"/>
              <a:gd name="connsiteY0" fmla="*/ 0 h 2780386"/>
              <a:gd name="connsiteX1" fmla="*/ 5604489 w 5623927"/>
              <a:gd name="connsiteY1" fmla="*/ 0 h 2780386"/>
              <a:gd name="connsiteX2" fmla="*/ 4252767 w 5623927"/>
              <a:gd name="connsiteY2" fmla="*/ 2596858 h 2780386"/>
              <a:gd name="connsiteX3" fmla="*/ 31179 w 5623927"/>
              <a:gd name="connsiteY3" fmla="*/ 2384823 h 2780386"/>
              <a:gd name="connsiteX4" fmla="*/ 0 w 5623927"/>
              <a:gd name="connsiteY4" fmla="*/ 0 h 2780386"/>
              <a:gd name="connsiteX0" fmla="*/ 0 w 5593488"/>
              <a:gd name="connsiteY0" fmla="*/ 0 h 2779405"/>
              <a:gd name="connsiteX1" fmla="*/ 5573312 w 5593488"/>
              <a:gd name="connsiteY1" fmla="*/ 13253 h 2779405"/>
              <a:gd name="connsiteX2" fmla="*/ 4252767 w 5593488"/>
              <a:gd name="connsiteY2" fmla="*/ 2596858 h 2779405"/>
              <a:gd name="connsiteX3" fmla="*/ 31179 w 5593488"/>
              <a:gd name="connsiteY3" fmla="*/ 2384823 h 2779405"/>
              <a:gd name="connsiteX4" fmla="*/ 0 w 5593488"/>
              <a:gd name="connsiteY4" fmla="*/ 0 h 2779405"/>
              <a:gd name="connsiteX0" fmla="*/ 0 w 5593489"/>
              <a:gd name="connsiteY0" fmla="*/ 2622 h 2783202"/>
              <a:gd name="connsiteX1" fmla="*/ 5573313 w 5593489"/>
              <a:gd name="connsiteY1" fmla="*/ 0 h 2783202"/>
              <a:gd name="connsiteX2" fmla="*/ 4252767 w 5593489"/>
              <a:gd name="connsiteY2" fmla="*/ 2599480 h 2783202"/>
              <a:gd name="connsiteX3" fmla="*/ 31179 w 5593489"/>
              <a:gd name="connsiteY3" fmla="*/ 2387445 h 2783202"/>
              <a:gd name="connsiteX4" fmla="*/ 0 w 5593489"/>
              <a:gd name="connsiteY4" fmla="*/ 2622 h 2783202"/>
              <a:gd name="connsiteX0" fmla="*/ 0 w 5593630"/>
              <a:gd name="connsiteY0" fmla="*/ 2622 h 2783202"/>
              <a:gd name="connsiteX1" fmla="*/ 5573313 w 5593630"/>
              <a:gd name="connsiteY1" fmla="*/ 0 h 2783202"/>
              <a:gd name="connsiteX2" fmla="*/ 4252767 w 5593630"/>
              <a:gd name="connsiteY2" fmla="*/ 2599480 h 2783202"/>
              <a:gd name="connsiteX3" fmla="*/ 1300 w 5593630"/>
              <a:gd name="connsiteY3" fmla="*/ 2387445 h 2783202"/>
              <a:gd name="connsiteX4" fmla="*/ 0 w 5593630"/>
              <a:gd name="connsiteY4" fmla="*/ 2622 h 278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630" h="2783202">
                <a:moveTo>
                  <a:pt x="0" y="2622"/>
                </a:moveTo>
                <a:lnTo>
                  <a:pt x="5573313" y="0"/>
                </a:lnTo>
                <a:cubicBezTo>
                  <a:pt x="5705835" y="892124"/>
                  <a:pt x="5181436" y="2201573"/>
                  <a:pt x="4252767" y="2599480"/>
                </a:cubicBezTo>
                <a:cubicBezTo>
                  <a:pt x="3324098" y="2997387"/>
                  <a:pt x="2094749" y="2665741"/>
                  <a:pt x="1300" y="2387445"/>
                </a:cubicBezTo>
                <a:cubicBezTo>
                  <a:pt x="867" y="1592504"/>
                  <a:pt x="433" y="797563"/>
                  <a:pt x="0" y="2622"/>
                </a:cubicBezTo>
                <a:close/>
              </a:path>
            </a:pathLst>
          </a:custGeom>
          <a:gradFill flip="none" rotWithShape="1">
            <a:gsLst>
              <a:gs pos="0">
                <a:srgbClr val="2E8AB8"/>
              </a:gs>
              <a:gs pos="99000">
                <a:srgbClr val="51C5D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81A5F46-83D5-A44B-97A9-A1C1F128442B}"/>
              </a:ext>
            </a:extLst>
          </p:cNvPr>
          <p:cNvSpPr txBox="1"/>
          <p:nvPr/>
        </p:nvSpPr>
        <p:spPr>
          <a:xfrm>
            <a:off x="686283" y="2753146"/>
            <a:ext cx="4194810" cy="738664"/>
          </a:xfrm>
          <a:prstGeom prst="rect">
            <a:avLst/>
          </a:prstGeom>
          <a:noFill/>
        </p:spPr>
        <p:txBody>
          <a:bodyPr wrap="square" rtlCol="0">
            <a:spAutoFit/>
          </a:bodyPr>
          <a:lstStyle/>
          <a:p>
            <a:r>
              <a:rPr kumimoji="1" lang="en-GB" altLang="zh-CN" sz="1400">
                <a:solidFill>
                  <a:schemeClr val="tx1">
                    <a:lumMod val="75000"/>
                    <a:lumOff val="25000"/>
                  </a:schemeClr>
                </a:solidFill>
              </a:rPr>
              <a:t>Nearly 120,000 songs in Spotify from 2015-2020</a:t>
            </a:r>
            <a:r>
              <a:rPr kumimoji="1" lang="en-US" altLang="zh-CN" sz="1400">
                <a:solidFill>
                  <a:schemeClr val="tx1">
                    <a:lumMod val="75000"/>
                    <a:lumOff val="25000"/>
                  </a:schemeClr>
                </a:solidFill>
              </a:rPr>
              <a:t>, contains the information about the attributes of songs.</a:t>
            </a:r>
            <a:endParaRPr kumimoji="1" lang="zh-CN" altLang="en-US" sz="1400">
              <a:solidFill>
                <a:schemeClr val="tx1">
                  <a:lumMod val="75000"/>
                  <a:lumOff val="25000"/>
                </a:schemeClr>
              </a:solidFill>
            </a:endParaRPr>
          </a:p>
        </p:txBody>
      </p:sp>
      <p:sp>
        <p:nvSpPr>
          <p:cNvPr id="9" name="文本框 8">
            <a:extLst>
              <a:ext uri="{FF2B5EF4-FFF2-40B4-BE49-F238E27FC236}">
                <a16:creationId xmlns:a16="http://schemas.microsoft.com/office/drawing/2014/main" id="{26501DFC-9935-8D49-9BD0-B02DE2DEB09D}"/>
              </a:ext>
            </a:extLst>
          </p:cNvPr>
          <p:cNvSpPr txBox="1"/>
          <p:nvPr/>
        </p:nvSpPr>
        <p:spPr>
          <a:xfrm>
            <a:off x="213219" y="165960"/>
            <a:ext cx="2690608" cy="400110"/>
          </a:xfrm>
          <a:prstGeom prst="rect">
            <a:avLst/>
          </a:prstGeom>
          <a:noFill/>
        </p:spPr>
        <p:txBody>
          <a:bodyPr wrap="none" rtlCol="0">
            <a:spAutoFit/>
          </a:bodyPr>
          <a:lstStyle/>
          <a:p>
            <a:pPr algn="r"/>
            <a:r>
              <a:rPr kumimoji="1" lang="en" altLang="zh-CN" sz="2000">
                <a:solidFill>
                  <a:schemeClr val="tx1">
                    <a:lumMod val="85000"/>
                    <a:lumOff val="15000"/>
                  </a:schemeClr>
                </a:solidFill>
                <a:latin typeface="+mj-lt"/>
              </a:rPr>
              <a:t>Dataset Selection</a:t>
            </a:r>
            <a:endParaRPr kumimoji="1" lang="zh-CN" altLang="en-US" sz="2000">
              <a:solidFill>
                <a:schemeClr val="tx1">
                  <a:lumMod val="85000"/>
                  <a:lumOff val="15000"/>
                </a:schemeClr>
              </a:solidFill>
              <a:latin typeface="+mj-lt"/>
            </a:endParaRPr>
          </a:p>
        </p:txBody>
      </p:sp>
      <p:cxnSp>
        <p:nvCxnSpPr>
          <p:cNvPr id="10" name="直线连接符 9">
            <a:extLst>
              <a:ext uri="{FF2B5EF4-FFF2-40B4-BE49-F238E27FC236}">
                <a16:creationId xmlns:a16="http://schemas.microsoft.com/office/drawing/2014/main" id="{43E4DF65-071B-CA43-B8E1-7A0E22B925B1}"/>
              </a:ext>
            </a:extLst>
          </p:cNvPr>
          <p:cNvCxnSpPr>
            <a:cxnSpLocks/>
          </p:cNvCxnSpPr>
          <p:nvPr/>
        </p:nvCxnSpPr>
        <p:spPr>
          <a:xfrm>
            <a:off x="347909" y="591828"/>
            <a:ext cx="1498663" cy="0"/>
          </a:xfrm>
          <a:prstGeom prst="line">
            <a:avLst/>
          </a:prstGeom>
          <a:ln w="38100">
            <a:gradFill>
              <a:gsLst>
                <a:gs pos="0">
                  <a:srgbClr val="2E8AB8"/>
                </a:gs>
                <a:gs pos="100000">
                  <a:srgbClr val="51C5D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A86E118-5640-BF4B-B07D-8C558364F8AF}"/>
              </a:ext>
            </a:extLst>
          </p:cNvPr>
          <p:cNvPicPr>
            <a:picLocks noChangeAspect="1"/>
          </p:cNvPicPr>
          <p:nvPr/>
        </p:nvPicPr>
        <p:blipFill>
          <a:blip r:embed="rId3" cstate="screen">
            <a:alphaModFix amt="57000"/>
            <a:extLst>
              <a:ext uri="{28A0092B-C50C-407E-A947-70E740481C1C}">
                <a14:useLocalDpi xmlns:a14="http://schemas.microsoft.com/office/drawing/2010/main"/>
              </a:ext>
            </a:extLst>
          </a:blip>
          <a:stretch>
            <a:fillRect/>
          </a:stretch>
        </p:blipFill>
        <p:spPr>
          <a:xfrm>
            <a:off x="3931467" y="529169"/>
            <a:ext cx="9037558" cy="6837546"/>
          </a:xfrm>
          <a:prstGeom prst="rect">
            <a:avLst/>
          </a:prstGeom>
          <a:effectLst/>
        </p:spPr>
      </p:pic>
      <p:sp>
        <p:nvSpPr>
          <p:cNvPr id="11" name="矩形 17">
            <a:extLst>
              <a:ext uri="{FF2B5EF4-FFF2-40B4-BE49-F238E27FC236}">
                <a16:creationId xmlns:a16="http://schemas.microsoft.com/office/drawing/2014/main" id="{F4B333D6-0CF8-F444-8BE1-38E8087799AD}"/>
              </a:ext>
            </a:extLst>
          </p:cNvPr>
          <p:cNvSpPr/>
          <p:nvPr/>
        </p:nvSpPr>
        <p:spPr>
          <a:xfrm flipH="1">
            <a:off x="0" y="4871337"/>
            <a:ext cx="3490951" cy="1999363"/>
          </a:xfrm>
          <a:custGeom>
            <a:avLst/>
            <a:gdLst>
              <a:gd name="connsiteX0" fmla="*/ 0 w 5588000"/>
              <a:gd name="connsiteY0" fmla="*/ 0 h 3200400"/>
              <a:gd name="connsiteX1" fmla="*/ 5588000 w 5588000"/>
              <a:gd name="connsiteY1" fmla="*/ 0 h 3200400"/>
              <a:gd name="connsiteX2" fmla="*/ 5588000 w 5588000"/>
              <a:gd name="connsiteY2" fmla="*/ 3200400 h 3200400"/>
              <a:gd name="connsiteX3" fmla="*/ 0 w 5588000"/>
              <a:gd name="connsiteY3" fmla="*/ 3200400 h 3200400"/>
              <a:gd name="connsiteX4" fmla="*/ 0 w 5588000"/>
              <a:gd name="connsiteY4" fmla="*/ 0 h 3200400"/>
              <a:gd name="connsiteX0" fmla="*/ 1934163 w 7522163"/>
              <a:gd name="connsiteY0" fmla="*/ 1344557 h 4544957"/>
              <a:gd name="connsiteX1" fmla="*/ 7522163 w 7522163"/>
              <a:gd name="connsiteY1" fmla="*/ 1344557 h 4544957"/>
              <a:gd name="connsiteX2" fmla="*/ 7522163 w 7522163"/>
              <a:gd name="connsiteY2" fmla="*/ 4544957 h 4544957"/>
              <a:gd name="connsiteX3" fmla="*/ 1934163 w 7522163"/>
              <a:gd name="connsiteY3" fmla="*/ 4544957 h 4544957"/>
              <a:gd name="connsiteX4" fmla="*/ 1934163 w 7522163"/>
              <a:gd name="connsiteY4" fmla="*/ 1344557 h 4544957"/>
              <a:gd name="connsiteX0" fmla="*/ 308564 w 5896564"/>
              <a:gd name="connsiteY0" fmla="*/ 333023 h 3533423"/>
              <a:gd name="connsiteX1" fmla="*/ 5896564 w 5896564"/>
              <a:gd name="connsiteY1" fmla="*/ 333023 h 3533423"/>
              <a:gd name="connsiteX2" fmla="*/ 5896564 w 5896564"/>
              <a:gd name="connsiteY2" fmla="*/ 3533423 h 3533423"/>
              <a:gd name="connsiteX3" fmla="*/ 308564 w 5896564"/>
              <a:gd name="connsiteY3" fmla="*/ 3533423 h 3533423"/>
              <a:gd name="connsiteX4" fmla="*/ 308564 w 5896564"/>
              <a:gd name="connsiteY4" fmla="*/ 333023 h 3533423"/>
              <a:gd name="connsiteX0" fmla="*/ 863600 w 5588000"/>
              <a:gd name="connsiteY0" fmla="*/ 2133600 h 3200400"/>
              <a:gd name="connsiteX1" fmla="*/ 5588000 w 5588000"/>
              <a:gd name="connsiteY1" fmla="*/ 0 h 3200400"/>
              <a:gd name="connsiteX2" fmla="*/ 5588000 w 5588000"/>
              <a:gd name="connsiteY2" fmla="*/ 3200400 h 3200400"/>
              <a:gd name="connsiteX3" fmla="*/ 0 w 5588000"/>
              <a:gd name="connsiteY3" fmla="*/ 3200400 h 3200400"/>
              <a:gd name="connsiteX4" fmla="*/ 863600 w 5588000"/>
              <a:gd name="connsiteY4" fmla="*/ 2133600 h 3200400"/>
              <a:gd name="connsiteX0" fmla="*/ 2181025 w 6905425"/>
              <a:gd name="connsiteY0" fmla="*/ 2133600 h 3200400"/>
              <a:gd name="connsiteX1" fmla="*/ 6905425 w 6905425"/>
              <a:gd name="connsiteY1" fmla="*/ 0 h 3200400"/>
              <a:gd name="connsiteX2" fmla="*/ 6905425 w 6905425"/>
              <a:gd name="connsiteY2" fmla="*/ 3200400 h 3200400"/>
              <a:gd name="connsiteX3" fmla="*/ 1317425 w 6905425"/>
              <a:gd name="connsiteY3" fmla="*/ 3200400 h 3200400"/>
              <a:gd name="connsiteX4" fmla="*/ 2181025 w 6905425"/>
              <a:gd name="connsiteY4" fmla="*/ 2133600 h 3200400"/>
              <a:gd name="connsiteX0" fmla="*/ 1362132 w 6086532"/>
              <a:gd name="connsiteY0" fmla="*/ 2133600 h 3200400"/>
              <a:gd name="connsiteX1" fmla="*/ 6086532 w 6086532"/>
              <a:gd name="connsiteY1" fmla="*/ 0 h 3200400"/>
              <a:gd name="connsiteX2" fmla="*/ 6086532 w 6086532"/>
              <a:gd name="connsiteY2" fmla="*/ 3200400 h 3200400"/>
              <a:gd name="connsiteX3" fmla="*/ 498532 w 6086532"/>
              <a:gd name="connsiteY3" fmla="*/ 3200400 h 3200400"/>
              <a:gd name="connsiteX4" fmla="*/ 1362132 w 6086532"/>
              <a:gd name="connsiteY4" fmla="*/ 21336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149600 w 5588000"/>
              <a:gd name="connsiteY0" fmla="*/ 2489200 h 3200400"/>
              <a:gd name="connsiteX1" fmla="*/ 5588000 w 5588000"/>
              <a:gd name="connsiteY1" fmla="*/ 0 h 3200400"/>
              <a:gd name="connsiteX2" fmla="*/ 5588000 w 5588000"/>
              <a:gd name="connsiteY2" fmla="*/ 3200400 h 3200400"/>
              <a:gd name="connsiteX3" fmla="*/ 0 w 5588000"/>
              <a:gd name="connsiteY3" fmla="*/ 3200400 h 3200400"/>
              <a:gd name="connsiteX4" fmla="*/ 3149600 w 5588000"/>
              <a:gd name="connsiteY4" fmla="*/ 24892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873500 w 5588000"/>
              <a:gd name="connsiteY0" fmla="*/ 2781300 h 3200400"/>
              <a:gd name="connsiteX1" fmla="*/ 5588000 w 5588000"/>
              <a:gd name="connsiteY1" fmla="*/ 0 h 3200400"/>
              <a:gd name="connsiteX2" fmla="*/ 5588000 w 5588000"/>
              <a:gd name="connsiteY2" fmla="*/ 3200400 h 3200400"/>
              <a:gd name="connsiteX3" fmla="*/ 0 w 5588000"/>
              <a:gd name="connsiteY3" fmla="*/ 3200400 h 3200400"/>
              <a:gd name="connsiteX4" fmla="*/ 3873500 w 5588000"/>
              <a:gd name="connsiteY4" fmla="*/ 27813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3606800 w 5588000"/>
              <a:gd name="connsiteY0" fmla="*/ 2755900 h 3200400"/>
              <a:gd name="connsiteX1" fmla="*/ 5588000 w 5588000"/>
              <a:gd name="connsiteY1" fmla="*/ 0 h 3200400"/>
              <a:gd name="connsiteX2" fmla="*/ 5588000 w 5588000"/>
              <a:gd name="connsiteY2" fmla="*/ 3200400 h 3200400"/>
              <a:gd name="connsiteX3" fmla="*/ 0 w 5588000"/>
              <a:gd name="connsiteY3" fmla="*/ 3200400 h 3200400"/>
              <a:gd name="connsiteX4" fmla="*/ 3606800 w 5588000"/>
              <a:gd name="connsiteY4" fmla="*/ 27559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203700 w 5588000"/>
              <a:gd name="connsiteY0" fmla="*/ 2641600 h 3200400"/>
              <a:gd name="connsiteX1" fmla="*/ 5588000 w 5588000"/>
              <a:gd name="connsiteY1" fmla="*/ 0 h 3200400"/>
              <a:gd name="connsiteX2" fmla="*/ 5588000 w 5588000"/>
              <a:gd name="connsiteY2" fmla="*/ 3200400 h 3200400"/>
              <a:gd name="connsiteX3" fmla="*/ 0 w 5588000"/>
              <a:gd name="connsiteY3" fmla="*/ 3200400 h 3200400"/>
              <a:gd name="connsiteX4" fmla="*/ 4203700 w 5588000"/>
              <a:gd name="connsiteY4" fmla="*/ 26416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4089400 w 5588000"/>
              <a:gd name="connsiteY0" fmla="*/ 2603500 h 3200400"/>
              <a:gd name="connsiteX1" fmla="*/ 5588000 w 5588000"/>
              <a:gd name="connsiteY1" fmla="*/ 0 h 3200400"/>
              <a:gd name="connsiteX2" fmla="*/ 5588000 w 5588000"/>
              <a:gd name="connsiteY2" fmla="*/ 3200400 h 3200400"/>
              <a:gd name="connsiteX3" fmla="*/ 0 w 5588000"/>
              <a:gd name="connsiteY3" fmla="*/ 3200400 h 3200400"/>
              <a:gd name="connsiteX4" fmla="*/ 4089400 w 5588000"/>
              <a:gd name="connsiteY4" fmla="*/ 26035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 name="connsiteX0" fmla="*/ 3924300 w 5588000"/>
              <a:gd name="connsiteY0" fmla="*/ 2565400 h 3200400"/>
              <a:gd name="connsiteX1" fmla="*/ 5588000 w 5588000"/>
              <a:gd name="connsiteY1" fmla="*/ 0 h 3200400"/>
              <a:gd name="connsiteX2" fmla="*/ 5588000 w 5588000"/>
              <a:gd name="connsiteY2" fmla="*/ 3200400 h 3200400"/>
              <a:gd name="connsiteX3" fmla="*/ 0 w 5588000"/>
              <a:gd name="connsiteY3" fmla="*/ 3200400 h 3200400"/>
              <a:gd name="connsiteX4" fmla="*/ 3924300 w 5588000"/>
              <a:gd name="connsiteY4" fmla="*/ 256540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0" h="3200400">
                <a:moveTo>
                  <a:pt x="3924300" y="2565400"/>
                </a:moveTo>
                <a:cubicBezTo>
                  <a:pt x="5088467" y="1828800"/>
                  <a:pt x="4017433" y="368300"/>
                  <a:pt x="5588000" y="0"/>
                </a:cubicBezTo>
                <a:lnTo>
                  <a:pt x="5588000" y="3200400"/>
                </a:lnTo>
                <a:lnTo>
                  <a:pt x="0" y="3200400"/>
                </a:lnTo>
                <a:cubicBezTo>
                  <a:pt x="1892300" y="1625600"/>
                  <a:pt x="2760133" y="3302000"/>
                  <a:pt x="3924300" y="2565400"/>
                </a:cubicBezTo>
                <a:close/>
              </a:path>
            </a:pathLst>
          </a:custGeom>
          <a:gradFill>
            <a:gsLst>
              <a:gs pos="0">
                <a:srgbClr val="2E8AB8"/>
              </a:gs>
              <a:gs pos="99000">
                <a:srgbClr val="51C5D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descr="徽标&#10;&#10;描述已自动生成">
            <a:extLst>
              <a:ext uri="{FF2B5EF4-FFF2-40B4-BE49-F238E27FC236}">
                <a16:creationId xmlns:a16="http://schemas.microsoft.com/office/drawing/2014/main" id="{2C986A39-E30D-E544-9770-5DD63872970A}"/>
              </a:ext>
            </a:extLst>
          </p:cNvPr>
          <p:cNvPicPr>
            <a:picLocks noChangeAspect="1"/>
          </p:cNvPicPr>
          <p:nvPr/>
        </p:nvPicPr>
        <p:blipFill rotWithShape="1">
          <a:blip r:embed="rId4"/>
          <a:srcRect l="9281" t="24344" r="8137" b="24343"/>
          <a:stretch/>
        </p:blipFill>
        <p:spPr>
          <a:xfrm>
            <a:off x="352104" y="662888"/>
            <a:ext cx="1393371" cy="487004"/>
          </a:xfrm>
          <a:prstGeom prst="rect">
            <a:avLst/>
          </a:prstGeom>
        </p:spPr>
      </p:pic>
      <p:pic>
        <p:nvPicPr>
          <p:cNvPr id="4" name="图片 3" descr="图片包含 图形用户界面, 网站&#10;&#10;描述已自动生成">
            <a:extLst>
              <a:ext uri="{FF2B5EF4-FFF2-40B4-BE49-F238E27FC236}">
                <a16:creationId xmlns:a16="http://schemas.microsoft.com/office/drawing/2014/main" id="{97F56E7E-0BB2-C143-A9E3-00D8ACB89EA3}"/>
              </a:ext>
            </a:extLst>
          </p:cNvPr>
          <p:cNvPicPr>
            <a:picLocks noChangeAspect="1"/>
          </p:cNvPicPr>
          <p:nvPr/>
        </p:nvPicPr>
        <p:blipFill>
          <a:blip r:embed="rId5"/>
          <a:stretch>
            <a:fillRect/>
          </a:stretch>
        </p:blipFill>
        <p:spPr>
          <a:xfrm>
            <a:off x="5523687" y="1982247"/>
            <a:ext cx="5861237" cy="3162838"/>
          </a:xfrm>
          <a:prstGeom prst="rect">
            <a:avLst/>
          </a:prstGeom>
        </p:spPr>
      </p:pic>
      <p:sp>
        <p:nvSpPr>
          <p:cNvPr id="14" name="文本框 13">
            <a:extLst>
              <a:ext uri="{FF2B5EF4-FFF2-40B4-BE49-F238E27FC236}">
                <a16:creationId xmlns:a16="http://schemas.microsoft.com/office/drawing/2014/main" id="{422B0249-9FF7-2D40-85BB-3B26C8CACFDD}"/>
              </a:ext>
            </a:extLst>
          </p:cNvPr>
          <p:cNvSpPr txBox="1"/>
          <p:nvPr/>
        </p:nvSpPr>
        <p:spPr>
          <a:xfrm>
            <a:off x="686283" y="3947942"/>
            <a:ext cx="5018144" cy="307777"/>
          </a:xfrm>
          <a:prstGeom prst="rect">
            <a:avLst/>
          </a:prstGeom>
          <a:noFill/>
        </p:spPr>
        <p:txBody>
          <a:bodyPr wrap="square" rtlCol="0">
            <a:spAutoFit/>
          </a:bodyPr>
          <a:lstStyle/>
          <a:p>
            <a:r>
              <a:rPr kumimoji="1" lang="en-US" altLang="zh-CN" sz="1400">
                <a:solidFill>
                  <a:schemeClr val="tx1">
                    <a:lumMod val="75000"/>
                    <a:lumOff val="25000"/>
                  </a:schemeClr>
                </a:solidFill>
              </a:rPr>
              <a:t>For example, </a:t>
            </a:r>
            <a:r>
              <a:rPr kumimoji="1" lang="en-US" altLang="zh-CN" sz="1400" err="1">
                <a:solidFill>
                  <a:schemeClr val="tx1">
                    <a:lumMod val="75000"/>
                    <a:lumOff val="25000"/>
                  </a:schemeClr>
                </a:solidFill>
              </a:rPr>
              <a:t>acousticness</a:t>
            </a:r>
            <a:r>
              <a:rPr kumimoji="1" lang="en-US" altLang="zh-CN" sz="1400">
                <a:solidFill>
                  <a:schemeClr val="tx1">
                    <a:lumMod val="75000"/>
                    <a:lumOff val="25000"/>
                  </a:schemeClr>
                </a:solidFill>
              </a:rPr>
              <a:t>, danceability etc.</a:t>
            </a:r>
            <a:endParaRPr kumimoji="1" lang="zh-CN" altLang="en-US" sz="1400">
              <a:solidFill>
                <a:schemeClr val="tx1">
                  <a:lumMod val="75000"/>
                  <a:lumOff val="25000"/>
                </a:schemeClr>
              </a:solidFill>
            </a:endParaRPr>
          </a:p>
        </p:txBody>
      </p:sp>
    </p:spTree>
    <p:extLst>
      <p:ext uri="{BB962C8B-B14F-4D97-AF65-F5344CB8AC3E}">
        <p14:creationId xmlns:p14="http://schemas.microsoft.com/office/powerpoint/2010/main" val="161891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6438E44-3A79-7C42-81CC-11B03A0C75F8}"/>
              </a:ext>
            </a:extLst>
          </p:cNvPr>
          <p:cNvGrpSpPr/>
          <p:nvPr/>
        </p:nvGrpSpPr>
        <p:grpSpPr>
          <a:xfrm>
            <a:off x="-800175" y="516344"/>
            <a:ext cx="8379564" cy="5778722"/>
            <a:chOff x="-800175" y="516344"/>
            <a:chExt cx="8379564" cy="5778722"/>
          </a:xfrm>
          <a:blipFill dpi="0" rotWithShape="1">
            <a:blip r:embed="rId3">
              <a:alphaModFix amt="75000"/>
            </a:blip>
            <a:srcRect/>
            <a:stretch>
              <a:fillRect t="14000" b="15000"/>
            </a:stretch>
          </a:blipFill>
        </p:grpSpPr>
        <p:sp>
          <p:nvSpPr>
            <p:cNvPr id="3" name="圆角矩形 2">
              <a:extLst>
                <a:ext uri="{FF2B5EF4-FFF2-40B4-BE49-F238E27FC236}">
                  <a16:creationId xmlns:a16="http://schemas.microsoft.com/office/drawing/2014/main" id="{533535E6-104B-CF4D-9839-C9CFF6455E3B}"/>
                </a:ext>
              </a:extLst>
            </p:cNvPr>
            <p:cNvSpPr/>
            <p:nvPr/>
          </p:nvSpPr>
          <p:spPr>
            <a:xfrm rot="2700000">
              <a:off x="2424407" y="-2505038"/>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34BBE222-05AA-CB41-A3D8-A091326BADF8}"/>
                </a:ext>
              </a:extLst>
            </p:cNvPr>
            <p:cNvSpPr/>
            <p:nvPr/>
          </p:nvSpPr>
          <p:spPr>
            <a:xfrm rot="2700000">
              <a:off x="2221207" y="1140084"/>
              <a:ext cx="2133600" cy="81763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圆角矩形 4">
            <a:extLst>
              <a:ext uri="{FF2B5EF4-FFF2-40B4-BE49-F238E27FC236}">
                <a16:creationId xmlns:a16="http://schemas.microsoft.com/office/drawing/2014/main" id="{EF0F18FD-EEF1-4E47-9DB6-119B2A1F1970}"/>
              </a:ext>
            </a:extLst>
          </p:cNvPr>
          <p:cNvSpPr/>
          <p:nvPr/>
        </p:nvSpPr>
        <p:spPr>
          <a:xfrm rot="2700000">
            <a:off x="2616831" y="-2415378"/>
            <a:ext cx="677355" cy="435192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4C01F3C6-A5BD-9D48-B03F-F3D9DC7F1069}"/>
              </a:ext>
            </a:extLst>
          </p:cNvPr>
          <p:cNvSpPr/>
          <p:nvPr/>
        </p:nvSpPr>
        <p:spPr>
          <a:xfrm rot="2700000">
            <a:off x="9693253" y="5154264"/>
            <a:ext cx="677355" cy="4351923"/>
          </a:xfrm>
          <a:prstGeom prst="roundRect">
            <a:avLst>
              <a:gd name="adj" fmla="val 50000"/>
            </a:avLst>
          </a:prstGeom>
          <a:gradFill flip="none" rotWithShape="1">
            <a:gsLst>
              <a:gs pos="18000">
                <a:srgbClr val="2E8AB8">
                  <a:alpha val="91000"/>
                </a:srgbClr>
              </a:gs>
              <a:gs pos="100000">
                <a:srgbClr val="51C5D3">
                  <a:alpha val="84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5EBC10E-9AFC-F84A-B65D-06F2673AAA72}"/>
              </a:ext>
            </a:extLst>
          </p:cNvPr>
          <p:cNvSpPr txBox="1"/>
          <p:nvPr/>
        </p:nvSpPr>
        <p:spPr>
          <a:xfrm>
            <a:off x="7737264" y="1846808"/>
            <a:ext cx="1253869" cy="1015663"/>
          </a:xfrm>
          <a:prstGeom prst="rect">
            <a:avLst/>
          </a:prstGeom>
          <a:noFill/>
        </p:spPr>
        <p:txBody>
          <a:bodyPr wrap="none" rtlCol="0">
            <a:spAutoFit/>
          </a:bodyPr>
          <a:lstStyle/>
          <a:p>
            <a:r>
              <a:rPr kumimoji="1" lang="en-US" altLang="zh-CN" sz="6000" i="1">
                <a:gradFill>
                  <a:gsLst>
                    <a:gs pos="0">
                      <a:srgbClr val="51C5D3"/>
                    </a:gs>
                    <a:gs pos="100000">
                      <a:srgbClr val="2E8AB8"/>
                    </a:gs>
                  </a:gsLst>
                  <a:lin ang="5400000" scaled="1"/>
                </a:gradFill>
              </a:rPr>
              <a:t>02.</a:t>
            </a:r>
            <a:endParaRPr kumimoji="1" lang="zh-CN" altLang="en-US" sz="6000" i="1">
              <a:gradFill>
                <a:gsLst>
                  <a:gs pos="0">
                    <a:srgbClr val="51C5D3"/>
                  </a:gs>
                  <a:gs pos="100000">
                    <a:srgbClr val="2E8AB8"/>
                  </a:gs>
                </a:gsLst>
                <a:lin ang="5400000" scaled="1"/>
              </a:gradFill>
            </a:endParaRPr>
          </a:p>
        </p:txBody>
      </p:sp>
      <p:sp>
        <p:nvSpPr>
          <p:cNvPr id="9" name="文本框 8">
            <a:extLst>
              <a:ext uri="{FF2B5EF4-FFF2-40B4-BE49-F238E27FC236}">
                <a16:creationId xmlns:a16="http://schemas.microsoft.com/office/drawing/2014/main" id="{C3AB4E76-A45C-B04F-87FB-D90A319C2215}"/>
              </a:ext>
            </a:extLst>
          </p:cNvPr>
          <p:cNvSpPr txBox="1"/>
          <p:nvPr/>
        </p:nvSpPr>
        <p:spPr>
          <a:xfrm>
            <a:off x="8313479" y="2862471"/>
            <a:ext cx="3237617" cy="461665"/>
          </a:xfrm>
          <a:prstGeom prst="rect">
            <a:avLst/>
          </a:prstGeom>
          <a:noFill/>
        </p:spPr>
        <p:txBody>
          <a:bodyPr wrap="none" rtlCol="0">
            <a:spAutoFit/>
          </a:bodyPr>
          <a:lstStyle/>
          <a:p>
            <a:pPr algn="r"/>
            <a:r>
              <a:rPr kumimoji="1" lang="en" altLang="zh-CN" sz="2400">
                <a:latin typeface="+mj-lt"/>
              </a:rPr>
              <a:t>Data Visualization</a:t>
            </a:r>
            <a:endParaRPr kumimoji="1" lang="zh-CN" altLang="en-US" sz="2400">
              <a:latin typeface="+mj-lt"/>
            </a:endParaRPr>
          </a:p>
        </p:txBody>
      </p:sp>
      <p:pic>
        <p:nvPicPr>
          <p:cNvPr id="10" name="图片 9" descr="徽标&#10;&#10;描述已自动生成">
            <a:extLst>
              <a:ext uri="{FF2B5EF4-FFF2-40B4-BE49-F238E27FC236}">
                <a16:creationId xmlns:a16="http://schemas.microsoft.com/office/drawing/2014/main" id="{A6BD7635-D6BD-6243-B797-71C0459DE5A7}"/>
              </a:ext>
            </a:extLst>
          </p:cNvPr>
          <p:cNvPicPr>
            <a:picLocks noChangeAspect="1"/>
          </p:cNvPicPr>
          <p:nvPr/>
        </p:nvPicPr>
        <p:blipFill rotWithShape="1">
          <a:blip r:embed="rId4"/>
          <a:srcRect l="9281" t="24344" r="8137" b="24343"/>
          <a:stretch/>
        </p:blipFill>
        <p:spPr>
          <a:xfrm>
            <a:off x="0" y="0"/>
            <a:ext cx="1393371" cy="487004"/>
          </a:xfrm>
          <a:prstGeom prst="rect">
            <a:avLst/>
          </a:prstGeom>
        </p:spPr>
      </p:pic>
    </p:spTree>
    <p:extLst>
      <p:ext uri="{BB962C8B-B14F-4D97-AF65-F5344CB8AC3E}">
        <p14:creationId xmlns:p14="http://schemas.microsoft.com/office/powerpoint/2010/main" val="353280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564D3B4-FB43-C94A-B205-B7922187E6E2}"/>
              </a:ext>
            </a:extLst>
          </p:cNvPr>
          <p:cNvSpPr/>
          <p:nvPr/>
        </p:nvSpPr>
        <p:spPr>
          <a:xfrm rot="10800000">
            <a:off x="755374" y="3171446"/>
            <a:ext cx="4227443" cy="1020417"/>
          </a:xfrm>
          <a:prstGeom prst="rect">
            <a:avLst/>
          </a:prstGeom>
          <a:gradFill flip="none" rotWithShape="1">
            <a:gsLst>
              <a:gs pos="0">
                <a:srgbClr val="51C5D3"/>
              </a:gs>
              <a:gs pos="100000">
                <a:srgbClr val="2E8AB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cs typeface="Arial"/>
            </a:endParaRPr>
          </a:p>
        </p:txBody>
      </p:sp>
      <p:sp>
        <p:nvSpPr>
          <p:cNvPr id="2" name="矩形 1">
            <a:extLst>
              <a:ext uri="{FF2B5EF4-FFF2-40B4-BE49-F238E27FC236}">
                <a16:creationId xmlns:a16="http://schemas.microsoft.com/office/drawing/2014/main" id="{166E174C-5331-4D4E-8170-F50C232735F8}"/>
              </a:ext>
            </a:extLst>
          </p:cNvPr>
          <p:cNvSpPr/>
          <p:nvPr/>
        </p:nvSpPr>
        <p:spPr>
          <a:xfrm>
            <a:off x="6096001" y="-11458"/>
            <a:ext cx="6096000" cy="6858000"/>
          </a:xfrm>
          <a:prstGeom prst="rect">
            <a:avLst/>
          </a:prstGeom>
          <a:solidFill>
            <a:schemeClr val="bg1"/>
          </a:solidFill>
          <a:ln>
            <a:noFill/>
          </a:ln>
          <a:effectLst>
            <a:outerShdw blurRad="800100" dist="38100" dir="10800000" sx="102000" sy="102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0BCDF5D5-5E16-9948-AA5E-96DBDF47DA2F}"/>
              </a:ext>
            </a:extLst>
          </p:cNvPr>
          <p:cNvSpPr/>
          <p:nvPr/>
        </p:nvSpPr>
        <p:spPr>
          <a:xfrm>
            <a:off x="1848961" y="3432903"/>
            <a:ext cx="3060700" cy="380617"/>
          </a:xfrm>
          <a:prstGeom prst="rect">
            <a:avLst/>
          </a:prstGeom>
        </p:spPr>
        <p:txBody>
          <a:bodyPr wrap="square" lIns="91440" tIns="45720" rIns="91440" bIns="45720" anchor="t">
            <a:spAutoFit/>
          </a:bodyPr>
          <a:lstStyle/>
          <a:p>
            <a:pPr>
              <a:lnSpc>
                <a:spcPct val="150000"/>
              </a:lnSpc>
            </a:pPr>
            <a:r>
              <a:rPr lang="en-GB" altLang="zh-CN" sz="1400" i="1">
                <a:solidFill>
                  <a:srgbClr val="FFFFFF"/>
                </a:solidFill>
                <a:latin typeface="Arial Black"/>
                <a:ea typeface="Arial"/>
              </a:rPr>
              <a:t>Data Visualizations</a:t>
            </a:r>
            <a:r>
              <a:rPr lang="en-GB" sz="1400">
                <a:solidFill>
                  <a:srgbClr val="FFFFFF"/>
                </a:solidFill>
                <a:latin typeface="Arial Black"/>
                <a:ea typeface="Arial"/>
                <a:cs typeface="Arial"/>
              </a:rPr>
              <a:t>​</a:t>
            </a:r>
            <a:endParaRPr lang="zh-CN" altLang="en-US" sz="1400" i="1">
              <a:solidFill>
                <a:srgbClr val="FFFFFF"/>
              </a:solidFill>
              <a:latin typeface="Arial Black"/>
              <a:cs typeface="Arial"/>
            </a:endParaRPr>
          </a:p>
        </p:txBody>
      </p:sp>
      <p:sp>
        <p:nvSpPr>
          <p:cNvPr id="6" name="文本框 5">
            <a:extLst>
              <a:ext uri="{FF2B5EF4-FFF2-40B4-BE49-F238E27FC236}">
                <a16:creationId xmlns:a16="http://schemas.microsoft.com/office/drawing/2014/main" id="{B639D082-C47E-7643-9349-D6F1F7527BAD}"/>
              </a:ext>
            </a:extLst>
          </p:cNvPr>
          <p:cNvSpPr txBox="1"/>
          <p:nvPr/>
        </p:nvSpPr>
        <p:spPr>
          <a:xfrm>
            <a:off x="905123" y="3340963"/>
            <a:ext cx="898003" cy="707886"/>
          </a:xfrm>
          <a:prstGeom prst="rect">
            <a:avLst/>
          </a:prstGeom>
          <a:noFill/>
        </p:spPr>
        <p:txBody>
          <a:bodyPr wrap="none" rtlCol="0">
            <a:spAutoFit/>
          </a:bodyPr>
          <a:lstStyle/>
          <a:p>
            <a:r>
              <a:rPr kumimoji="1" lang="en-US" altLang="zh-CN" sz="4000">
                <a:solidFill>
                  <a:schemeClr val="bg1"/>
                </a:solidFill>
              </a:rPr>
              <a:t>02.</a:t>
            </a:r>
            <a:endParaRPr kumimoji="1" lang="zh-CN" altLang="en-US" sz="4000">
              <a:solidFill>
                <a:schemeClr val="bg1"/>
              </a:solidFill>
            </a:endParaRPr>
          </a:p>
        </p:txBody>
      </p:sp>
      <p:sp>
        <p:nvSpPr>
          <p:cNvPr id="7" name="矩形 6">
            <a:extLst>
              <a:ext uri="{FF2B5EF4-FFF2-40B4-BE49-F238E27FC236}">
                <a16:creationId xmlns:a16="http://schemas.microsoft.com/office/drawing/2014/main" id="{1A42ABCB-D37C-7846-8A53-1CA765D1230B}"/>
              </a:ext>
            </a:extLst>
          </p:cNvPr>
          <p:cNvSpPr/>
          <p:nvPr/>
        </p:nvSpPr>
        <p:spPr>
          <a:xfrm>
            <a:off x="1803126" y="2355202"/>
            <a:ext cx="3060700" cy="307777"/>
          </a:xfrm>
          <a:prstGeom prst="rect">
            <a:avLst/>
          </a:prstGeom>
        </p:spPr>
        <p:txBody>
          <a:bodyPr wrap="square" lIns="91440" tIns="45720" rIns="91440" bIns="45720" anchor="t">
            <a:spAutoFit/>
          </a:bodyPr>
          <a:lstStyle/>
          <a:p>
            <a:r>
              <a:rPr lang="en" sz="1400">
                <a:latin typeface="Arial Black"/>
                <a:ea typeface="+mn-lt"/>
                <a:cs typeface="Arial"/>
              </a:rPr>
              <a:t>Background Information</a:t>
            </a:r>
            <a:endParaRPr lang="zh-CN" sz="1400">
              <a:ea typeface="+mn-lt"/>
              <a:cs typeface="+mn-lt"/>
            </a:endParaRPr>
          </a:p>
        </p:txBody>
      </p:sp>
      <p:sp>
        <p:nvSpPr>
          <p:cNvPr id="10" name="文本框 9">
            <a:extLst>
              <a:ext uri="{FF2B5EF4-FFF2-40B4-BE49-F238E27FC236}">
                <a16:creationId xmlns:a16="http://schemas.microsoft.com/office/drawing/2014/main" id="{642DD1A3-B5D3-DD41-A733-5143E554C43B}"/>
              </a:ext>
            </a:extLst>
          </p:cNvPr>
          <p:cNvSpPr txBox="1"/>
          <p:nvPr/>
        </p:nvSpPr>
        <p:spPr>
          <a:xfrm>
            <a:off x="899394" y="4387289"/>
            <a:ext cx="898003" cy="707886"/>
          </a:xfrm>
          <a:prstGeom prst="rect">
            <a:avLst/>
          </a:prstGeom>
          <a:noFill/>
        </p:spPr>
        <p:txBody>
          <a:bodyPr wrap="none" rtlCol="0">
            <a:spAutoFit/>
          </a:bodyPr>
          <a:lstStyle/>
          <a:p>
            <a:r>
              <a:rPr kumimoji="1" lang="en-US" altLang="zh-CN" sz="4000">
                <a:gradFill>
                  <a:gsLst>
                    <a:gs pos="0">
                      <a:srgbClr val="51C5D3"/>
                    </a:gs>
                    <a:gs pos="100000">
                      <a:srgbClr val="2E8AB8"/>
                    </a:gs>
                  </a:gsLst>
                  <a:lin ang="8100000" scaled="1"/>
                </a:gradFill>
              </a:rPr>
              <a:t>03.</a:t>
            </a:r>
            <a:endParaRPr kumimoji="1" lang="zh-CN" altLang="en-US" sz="4000">
              <a:gradFill>
                <a:gsLst>
                  <a:gs pos="0">
                    <a:srgbClr val="51C5D3"/>
                  </a:gs>
                  <a:gs pos="100000">
                    <a:srgbClr val="2E8AB8"/>
                  </a:gs>
                </a:gsLst>
                <a:lin ang="8100000" scaled="1"/>
              </a:gradFill>
            </a:endParaRPr>
          </a:p>
        </p:txBody>
      </p:sp>
      <p:cxnSp>
        <p:nvCxnSpPr>
          <p:cNvPr id="13" name="直线连接符 12">
            <a:extLst>
              <a:ext uri="{FF2B5EF4-FFF2-40B4-BE49-F238E27FC236}">
                <a16:creationId xmlns:a16="http://schemas.microsoft.com/office/drawing/2014/main" id="{B06F2A2F-C9EA-B147-8616-6663BC5C1287}"/>
              </a:ext>
            </a:extLst>
          </p:cNvPr>
          <p:cNvCxnSpPr/>
          <p:nvPr/>
        </p:nvCxnSpPr>
        <p:spPr>
          <a:xfrm>
            <a:off x="812359" y="1470993"/>
            <a:ext cx="158628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文本框 9">
            <a:extLst>
              <a:ext uri="{FF2B5EF4-FFF2-40B4-BE49-F238E27FC236}">
                <a16:creationId xmlns:a16="http://schemas.microsoft.com/office/drawing/2014/main" id="{6885E09F-2B8F-4FC2-A128-3B2099D522F9}"/>
              </a:ext>
            </a:extLst>
          </p:cNvPr>
          <p:cNvSpPr txBox="1"/>
          <p:nvPr/>
        </p:nvSpPr>
        <p:spPr>
          <a:xfrm>
            <a:off x="902831" y="2156291"/>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01.</a:t>
            </a:r>
            <a:endParaRPr kumimoji="1" lang="zh-CN" altLang="en-US" sz="4000">
              <a:gradFill>
                <a:gsLst>
                  <a:gs pos="0">
                    <a:srgbClr val="51C5D3"/>
                  </a:gs>
                  <a:gs pos="100000">
                    <a:srgbClr val="2E8AB8"/>
                  </a:gs>
                </a:gsLst>
                <a:lin ang="8100000" scaled="1"/>
              </a:gradFill>
            </a:endParaRPr>
          </a:p>
        </p:txBody>
      </p:sp>
      <p:sp>
        <p:nvSpPr>
          <p:cNvPr id="17" name="矩形 8">
            <a:extLst>
              <a:ext uri="{FF2B5EF4-FFF2-40B4-BE49-F238E27FC236}">
                <a16:creationId xmlns:a16="http://schemas.microsoft.com/office/drawing/2014/main" id="{09D60C2D-7E58-46E8-A6B2-F8C628FAA845}"/>
              </a:ext>
            </a:extLst>
          </p:cNvPr>
          <p:cNvSpPr/>
          <p:nvPr/>
        </p:nvSpPr>
        <p:spPr>
          <a:xfrm>
            <a:off x="1803126" y="4582356"/>
            <a:ext cx="3060700" cy="307777"/>
          </a:xfrm>
          <a:prstGeom prst="rect">
            <a:avLst/>
          </a:prstGeom>
        </p:spPr>
        <p:txBody>
          <a:bodyPr wrap="square" lIns="91440" tIns="45720" rIns="91440" bIns="45720" anchor="t">
            <a:spAutoFit/>
          </a:bodyPr>
          <a:lstStyle/>
          <a:p>
            <a:r>
              <a:rPr lang="en" altLang="zh-CN" sz="1400">
                <a:latin typeface="Arial Black"/>
                <a:ea typeface="+mn-lt"/>
              </a:rPr>
              <a:t>Modeling &amp; Results</a:t>
            </a:r>
            <a:endParaRPr lang="zh-CN" sz="1400">
              <a:latin typeface="Arial Black"/>
              <a:ea typeface="+mn-lt"/>
              <a:cs typeface="+mn-lt"/>
            </a:endParaRPr>
          </a:p>
        </p:txBody>
      </p:sp>
      <p:sp>
        <p:nvSpPr>
          <p:cNvPr id="19" name="文本框 9">
            <a:extLst>
              <a:ext uri="{FF2B5EF4-FFF2-40B4-BE49-F238E27FC236}">
                <a16:creationId xmlns:a16="http://schemas.microsoft.com/office/drawing/2014/main" id="{5522FF03-9311-4F93-B714-9845AE350945}"/>
              </a:ext>
            </a:extLst>
          </p:cNvPr>
          <p:cNvSpPr txBox="1"/>
          <p:nvPr/>
        </p:nvSpPr>
        <p:spPr>
          <a:xfrm>
            <a:off x="914290" y="5364712"/>
            <a:ext cx="898003" cy="707886"/>
          </a:xfrm>
          <a:prstGeom prst="rect">
            <a:avLst/>
          </a:prstGeom>
          <a:noFill/>
        </p:spPr>
        <p:txBody>
          <a:bodyPr wrap="none" lIns="91440" tIns="45720" rIns="91440" bIns="45720" rtlCol="0" anchor="t">
            <a:spAutoFit/>
          </a:bodyPr>
          <a:lstStyle/>
          <a:p>
            <a:r>
              <a:rPr kumimoji="1" lang="en-US" altLang="zh-CN" sz="4000">
                <a:gradFill>
                  <a:gsLst>
                    <a:gs pos="0">
                      <a:srgbClr val="51C5D3"/>
                    </a:gs>
                    <a:gs pos="100000">
                      <a:srgbClr val="2E8AB8"/>
                    </a:gs>
                  </a:gsLst>
                  <a:lin ang="8100000" scaled="1"/>
                </a:gradFill>
              </a:rPr>
              <a:t>04.</a:t>
            </a:r>
            <a:endParaRPr kumimoji="1" lang="zh-CN" altLang="en-US" sz="4000">
              <a:gradFill>
                <a:gsLst>
                  <a:gs pos="0">
                    <a:srgbClr val="51C5D3"/>
                  </a:gs>
                  <a:gs pos="100000">
                    <a:srgbClr val="2E8AB8"/>
                  </a:gs>
                </a:gsLst>
                <a:lin ang="8100000" scaled="1"/>
              </a:gradFill>
            </a:endParaRPr>
          </a:p>
        </p:txBody>
      </p:sp>
      <p:sp>
        <p:nvSpPr>
          <p:cNvPr id="21" name="矩形 8">
            <a:extLst>
              <a:ext uri="{FF2B5EF4-FFF2-40B4-BE49-F238E27FC236}">
                <a16:creationId xmlns:a16="http://schemas.microsoft.com/office/drawing/2014/main" id="{ED42F102-1FBE-409A-A301-CECAF44CFCD4}"/>
              </a:ext>
            </a:extLst>
          </p:cNvPr>
          <p:cNvSpPr/>
          <p:nvPr/>
        </p:nvSpPr>
        <p:spPr>
          <a:xfrm>
            <a:off x="1806564" y="5565509"/>
            <a:ext cx="3060700" cy="307777"/>
          </a:xfrm>
          <a:prstGeom prst="rect">
            <a:avLst/>
          </a:prstGeom>
        </p:spPr>
        <p:txBody>
          <a:bodyPr wrap="square" lIns="91440" tIns="45720" rIns="91440" bIns="45720" anchor="t">
            <a:spAutoFit/>
          </a:bodyPr>
          <a:lstStyle/>
          <a:p>
            <a:r>
              <a:rPr lang="en" altLang="zh-CN" sz="1400">
                <a:latin typeface="Arial Black"/>
                <a:ea typeface="+mn-lt"/>
              </a:rPr>
              <a:t>Recommendations</a:t>
            </a:r>
            <a:endParaRPr lang="en" altLang="zh-CN" sz="1400">
              <a:latin typeface="Arial Black"/>
            </a:endParaRPr>
          </a:p>
        </p:txBody>
      </p:sp>
      <p:pic>
        <p:nvPicPr>
          <p:cNvPr id="23" name="Picture 25" descr="Shape&#10;&#10;Description automatically generated">
            <a:extLst>
              <a:ext uri="{FF2B5EF4-FFF2-40B4-BE49-F238E27FC236}">
                <a16:creationId xmlns:a16="http://schemas.microsoft.com/office/drawing/2014/main" id="{C0E70457-EE90-4E26-A627-A8C4289CAF50}"/>
              </a:ext>
            </a:extLst>
          </p:cNvPr>
          <p:cNvPicPr>
            <a:picLocks noChangeAspect="1"/>
          </p:cNvPicPr>
          <p:nvPr/>
        </p:nvPicPr>
        <p:blipFill>
          <a:blip r:embed="rId3"/>
          <a:stretch>
            <a:fillRect/>
          </a:stretch>
        </p:blipFill>
        <p:spPr>
          <a:xfrm>
            <a:off x="7319784" y="928659"/>
            <a:ext cx="3923439" cy="4771508"/>
          </a:xfrm>
          <a:prstGeom prst="rect">
            <a:avLst/>
          </a:prstGeom>
        </p:spPr>
      </p:pic>
      <p:pic>
        <p:nvPicPr>
          <p:cNvPr id="25" name="图片 13" descr="徽标&#10;&#10;描述已自动生成">
            <a:extLst>
              <a:ext uri="{FF2B5EF4-FFF2-40B4-BE49-F238E27FC236}">
                <a16:creationId xmlns:a16="http://schemas.microsoft.com/office/drawing/2014/main" id="{62651D13-2522-4630-A937-C29CE88E35FB}"/>
              </a:ext>
            </a:extLst>
          </p:cNvPr>
          <p:cNvPicPr>
            <a:picLocks noChangeAspect="1"/>
          </p:cNvPicPr>
          <p:nvPr/>
        </p:nvPicPr>
        <p:blipFill rotWithShape="1">
          <a:blip r:embed="rId4"/>
          <a:srcRect l="9281" t="24344" r="8137" b="24343"/>
          <a:stretch/>
        </p:blipFill>
        <p:spPr>
          <a:xfrm>
            <a:off x="778424" y="593170"/>
            <a:ext cx="2510589" cy="876597"/>
          </a:xfrm>
          <a:prstGeom prst="rect">
            <a:avLst/>
          </a:prstGeom>
        </p:spPr>
      </p:pic>
    </p:spTree>
    <p:extLst>
      <p:ext uri="{BB962C8B-B14F-4D97-AF65-F5344CB8AC3E}">
        <p14:creationId xmlns:p14="http://schemas.microsoft.com/office/powerpoint/2010/main" val="717906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F89F2729B4F446B3603F8231382F98" ma:contentTypeVersion="2" ma:contentTypeDescription="Create a new document." ma:contentTypeScope="" ma:versionID="490d6a1e4ea4396ecb1897759b4d9add">
  <xsd:schema xmlns:xsd="http://www.w3.org/2001/XMLSchema" xmlns:xs="http://www.w3.org/2001/XMLSchema" xmlns:p="http://schemas.microsoft.com/office/2006/metadata/properties" xmlns:ns2="39c1cc8c-be0a-42e6-aa78-8244df1fc4d0" targetNamespace="http://schemas.microsoft.com/office/2006/metadata/properties" ma:root="true" ma:fieldsID="a9aa68e0ea65b88ccea2bc005beeee0d" ns2:_="">
    <xsd:import namespace="39c1cc8c-be0a-42e6-aa78-8244df1fc4d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c1cc8c-be0a-42e6-aa78-8244df1fc4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C09E2E-B8A8-4B78-89C0-A036A3A0F2A0}">
  <ds:schemaRefs>
    <ds:schemaRef ds:uri="http://schemas.microsoft.com/sharepoint/v3/contenttype/forms"/>
  </ds:schemaRefs>
</ds:datastoreItem>
</file>

<file path=customXml/itemProps2.xml><?xml version="1.0" encoding="utf-8"?>
<ds:datastoreItem xmlns:ds="http://schemas.openxmlformats.org/officeDocument/2006/customXml" ds:itemID="{CEE10A98-7F5C-4ABF-A99A-8444E772465F}">
  <ds:schemaRefs>
    <ds:schemaRef ds:uri="39c1cc8c-be0a-42e6-aa78-8244df1fc4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A158DBE-DC74-4854-A932-39F0FF51CB26}">
  <ds:schemaRefs>
    <ds:schemaRef ds:uri="39c1cc8c-be0a-42e6-aa78-8244df1fc4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26</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revision>18</cp:revision>
  <dcterms:created xsi:type="dcterms:W3CDTF">2018-06-17T04:53:58Z</dcterms:created>
  <dcterms:modified xsi:type="dcterms:W3CDTF">2020-11-17T14:37:46Z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0x010100E4F89F2729B4F446B3603F8231382F98</vt:lpwstr>
  </property>
</Properties>
</file>